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1"/>
  </p:sldMasterIdLst>
  <p:notesMasterIdLst>
    <p:notesMasterId r:id="rId24"/>
  </p:notesMasterIdLst>
  <p:handoutMasterIdLst>
    <p:handoutMasterId r:id="rId25"/>
  </p:handoutMasterIdLst>
  <p:sldIdLst>
    <p:sldId id="257" r:id="rId2"/>
    <p:sldId id="259" r:id="rId3"/>
    <p:sldId id="272" r:id="rId4"/>
    <p:sldId id="260" r:id="rId5"/>
    <p:sldId id="261" r:id="rId6"/>
    <p:sldId id="273" r:id="rId7"/>
    <p:sldId id="262" r:id="rId8"/>
    <p:sldId id="274" r:id="rId9"/>
    <p:sldId id="263" r:id="rId10"/>
    <p:sldId id="264" r:id="rId11"/>
    <p:sldId id="275" r:id="rId12"/>
    <p:sldId id="265" r:id="rId13"/>
    <p:sldId id="276" r:id="rId14"/>
    <p:sldId id="266" r:id="rId15"/>
    <p:sldId id="267" r:id="rId16"/>
    <p:sldId id="277" r:id="rId17"/>
    <p:sldId id="268" r:id="rId18"/>
    <p:sldId id="278" r:id="rId19"/>
    <p:sldId id="269" r:id="rId20"/>
    <p:sldId id="271" r:id="rId21"/>
    <p:sldId id="279" r:id="rId22"/>
    <p:sldId id="270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355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93B1961A-C55A-41FC-B37B-4CC864E43DB1}" type="datetime1">
              <a:rPr lang="ko-KR" altLang="en-US" smtClean="0"/>
              <a:t>2020-11-09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F1A8EE09-76CC-4000-B080-9F213DA7D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681244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53D4F816-E017-42AB-9AB5-DC537F373438}" type="datetime1">
              <a:rPr lang="ko-KR" altLang="en-US" smtClean="0"/>
              <a:t>2020-11-09</a:t>
            </a:fld>
            <a:endParaRPr 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ko"/>
              <a:t>마스터 텍스트 스타일을 편집하려면 클릭하세요.</a:t>
            </a:r>
            <a:endParaRPr lang="en-US"/>
          </a:p>
          <a:p>
            <a:pPr lvl="1" rtl="0"/>
            <a:r>
              <a:rPr lang="ko"/>
              <a:t>둘째 수준</a:t>
            </a:r>
          </a:p>
          <a:p>
            <a:pPr lvl="2" rtl="0"/>
            <a:r>
              <a:rPr lang="ko"/>
              <a:t>셋째 수준</a:t>
            </a:r>
          </a:p>
          <a:p>
            <a:pPr lvl="3" rtl="0"/>
            <a:r>
              <a:rPr lang="ko"/>
              <a:t>넷째 수준</a:t>
            </a:r>
          </a:p>
          <a:p>
            <a:pPr lvl="4" rtl="0"/>
            <a:r>
              <a:rPr lang="ko"/>
              <a:t>다섯째 수준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8E40627-AA7D-471F-B5F2-0BF9E4C68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5452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62B7AEB-46DA-4D95-96F7-3488A70A33B2}" type="datetime1">
              <a:rPr lang="ko-KR" altLang="en-US" smtClean="0"/>
              <a:t>2020-11-09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835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42A2B-4448-4F7B-A6E1-E0ED5D96CA93}" type="datetime1">
              <a:rPr lang="ko-KR" altLang="en-US" smtClean="0"/>
              <a:t>2020-11-09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073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DB4F3-9586-4F56-A13E-122DC631DC70}" type="datetime1">
              <a:rPr lang="ko-KR" altLang="en-US" smtClean="0"/>
              <a:t>2020-11-09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89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535BA-8F02-4DA4-A8C7-32C2D9225147}" type="datetime1">
              <a:rPr lang="ko-KR" altLang="en-US" smtClean="0"/>
              <a:t>2020-11-09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595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101F638-8C2E-46B1-9F26-37F308A01BF9}" type="datetime1">
              <a:rPr lang="ko-KR" altLang="en-US" smtClean="0"/>
              <a:t>2020-11-09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34B7E4EF-A1BD-40F4-AB7B-04F084DD991D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6450891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7E917-AB89-4B71-86E4-1399E0096E2B}" type="datetime1">
              <a:rPr lang="ko-KR" altLang="en-US" smtClean="0"/>
              <a:t>2020-11-09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030254"/>
      </p:ext>
    </p:extLst>
  </p:cSld>
  <p:clrMapOvr>
    <a:masterClrMapping/>
  </p:clrMapOvr>
  <p:hf sldNum="0" hdr="0" ftr="0"/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7E917-AB89-4B71-86E4-1399E0096E2B}" type="datetime1">
              <a:rPr lang="ko-KR" altLang="en-US" smtClean="0"/>
              <a:t>2020-11-09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089071"/>
      </p:ext>
    </p:extLst>
  </p:cSld>
  <p:clrMapOvr>
    <a:masterClrMapping/>
  </p:clrMapOvr>
  <p:hf sldNum="0" hdr="0" ftr="0"/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6A9D4-635C-4467-BAF4-FE7E01DC3A99}" type="datetime1">
              <a:rPr lang="ko-KR" altLang="en-US" smtClean="0"/>
              <a:t>2020-11-09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772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7E917-AB89-4B71-86E4-1399E0096E2B}" type="datetime1">
              <a:rPr lang="ko-KR" altLang="en-US" smtClean="0"/>
              <a:t>2020-11-09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794793"/>
      </p:ext>
    </p:extLst>
  </p:cSld>
  <p:clrMapOvr>
    <a:masterClrMapping/>
  </p:clrMapOvr>
  <p:hf sldNum="0" hdr="0" ft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10A915E4-301A-464F-AF45-82AC0E946985}" type="datetime1">
              <a:rPr lang="ko-KR" altLang="en-US" smtClean="0"/>
              <a:t>2020-11-09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34B7E4EF-A1BD-40F4-AB7B-04F084DD99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8268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04B2D21-23E5-4D91-BE03-7B0A05B7606A}" type="datetime1">
              <a:rPr lang="ko-KR" altLang="en-US" smtClean="0"/>
              <a:t>2020-11-09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pPr algn="l"/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34B7E4EF-A1BD-40F4-AB7B-04F084DD99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848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5F7E917-AB89-4B71-86E4-1399E0096E2B}" type="datetime1">
              <a:rPr lang="ko-KR" altLang="en-US" smtClean="0"/>
              <a:t>2020-11-09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37738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hf sldNum="0" hdr="0" ftr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천, 테이블, 빨간색, 덮개 그림&#10;&#10;자동 생성되는 설명">
            <a:extLst>
              <a:ext uri="{FF2B5EF4-FFF2-40B4-BE49-F238E27FC236}">
                <a16:creationId xmlns:a16="http://schemas.microsoft.com/office/drawing/2014/main" id="{6D3BA21E-E6C8-4E14-8E53-C5DF567E9D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18C3B467-088C-4F3D-A9A7-105C4E1E20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6055" y="2350017"/>
            <a:ext cx="4775075" cy="1630906"/>
          </a:xfrm>
        </p:spPr>
        <p:txBody>
          <a:bodyPr rtlCol="0">
            <a:normAutofit/>
          </a:bodyPr>
          <a:lstStyle/>
          <a:p>
            <a:pPr rtl="0"/>
            <a:r>
              <a:rPr lang="ko-KR" altLang="en-US" sz="4400" dirty="0">
                <a:solidFill>
                  <a:schemeClr val="tx1"/>
                </a:solidFill>
              </a:rPr>
              <a:t>리본아트 </a:t>
            </a:r>
            <a:br>
              <a:rPr lang="en-US" altLang="ko-KR" sz="4400" dirty="0">
                <a:solidFill>
                  <a:schemeClr val="tx1"/>
                </a:solidFill>
              </a:rPr>
            </a:br>
            <a:r>
              <a:rPr lang="ko-KR" altLang="en-US" sz="4400" dirty="0">
                <a:solidFill>
                  <a:schemeClr val="tx1"/>
                </a:solidFill>
              </a:rPr>
              <a:t>커리큘럼</a:t>
            </a:r>
            <a:endParaRPr lang="ko" sz="4400" dirty="0">
              <a:solidFill>
                <a:schemeClr val="tx1"/>
              </a:solidFill>
              <a:latin typeface="Malgun Gothic" panose="020B0503020000020004" pitchFamily="50" charset="-127"/>
              <a:ea typeface="Malgun Gothic" panose="020B0503020000020004" pitchFamily="50" charset="-127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C8722DDC-8EEE-4A06-8DFE-B44871EAA2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02396" y="5475397"/>
            <a:ext cx="4775075" cy="559656"/>
          </a:xfrm>
        </p:spPr>
        <p:txBody>
          <a:bodyPr rtlCol="0">
            <a:normAutofit/>
          </a:bodyPr>
          <a:lstStyle/>
          <a:p>
            <a:pPr rtl="0"/>
            <a:r>
              <a:rPr lang="ko-KR" altLang="en-US" dirty="0">
                <a:solidFill>
                  <a:schemeClr val="tx1"/>
                </a:solidFill>
              </a:rPr>
              <a:t>작성자  리본아트강사 이승미</a:t>
            </a:r>
            <a:endParaRPr lang="ko" dirty="0">
              <a:solidFill>
                <a:schemeClr val="tx1"/>
              </a:solidFill>
              <a:latin typeface="Malgun Gothic" panose="020B0503020000020004" pitchFamily="50" charset="-127"/>
              <a:ea typeface="Malgun Gothic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366931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32D2718-D451-4ADD-AB0C-B055156810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</a:t>
            </a:r>
            <a:r>
              <a:rPr lang="ko-KR" altLang="en-US" dirty="0"/>
              <a:t>강  </a:t>
            </a:r>
            <a:r>
              <a:rPr lang="ko-KR" altLang="en-US" dirty="0" err="1"/>
              <a:t>더블보우</a:t>
            </a:r>
            <a:r>
              <a:rPr lang="ko-KR" altLang="en-US" dirty="0"/>
              <a:t> 머리핀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5A23385-A32A-4946-AF1F-ABAEBF2C13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재료 </a:t>
            </a:r>
            <a:endParaRPr lang="en-US" altLang="ko-KR" dirty="0"/>
          </a:p>
          <a:p>
            <a:r>
              <a:rPr lang="ko-KR" altLang="en-US" dirty="0"/>
              <a:t>원단리본 </a:t>
            </a:r>
            <a:r>
              <a:rPr lang="en-US" altLang="ko-KR" dirty="0"/>
              <a:t>(40mm) 25cm</a:t>
            </a:r>
          </a:p>
          <a:p>
            <a:r>
              <a:rPr lang="ko-KR" altLang="en-US" dirty="0" err="1"/>
              <a:t>오간디리본</a:t>
            </a:r>
            <a:r>
              <a:rPr lang="ko-KR" altLang="en-US" dirty="0"/>
              <a:t> </a:t>
            </a:r>
            <a:r>
              <a:rPr lang="en-US" altLang="ko-KR" dirty="0"/>
              <a:t>(40mm) 45cm</a:t>
            </a:r>
          </a:p>
          <a:p>
            <a:r>
              <a:rPr lang="ko-KR" altLang="en-US" dirty="0"/>
              <a:t>프린트 원단리본 </a:t>
            </a:r>
            <a:r>
              <a:rPr lang="en-US" altLang="ko-KR" dirty="0"/>
              <a:t>(25mm) 40cm</a:t>
            </a:r>
          </a:p>
          <a:p>
            <a:r>
              <a:rPr lang="ko-KR" altLang="en-US" dirty="0"/>
              <a:t>마무리 리본 </a:t>
            </a:r>
            <a:r>
              <a:rPr lang="en-US" altLang="ko-KR" dirty="0"/>
              <a:t>(8mm) 8cm</a:t>
            </a:r>
          </a:p>
          <a:p>
            <a:r>
              <a:rPr lang="ko-KR" altLang="en-US" dirty="0"/>
              <a:t>신형 머리핀 </a:t>
            </a:r>
            <a:r>
              <a:rPr lang="en-US" altLang="ko-KR" dirty="0"/>
              <a:t>(8cm)  1</a:t>
            </a:r>
            <a:r>
              <a:rPr lang="ko-KR" altLang="en-US" dirty="0"/>
              <a:t>개</a:t>
            </a:r>
            <a:endParaRPr lang="en-US" altLang="ko-KR" dirty="0"/>
          </a:p>
          <a:p>
            <a:r>
              <a:rPr lang="ko-KR" altLang="en-US" dirty="0"/>
              <a:t>가위</a:t>
            </a:r>
            <a:r>
              <a:rPr lang="en-US" altLang="ko-KR" dirty="0"/>
              <a:t>, </a:t>
            </a:r>
            <a:r>
              <a:rPr lang="ko-KR" altLang="en-US" dirty="0" err="1"/>
              <a:t>글루건</a:t>
            </a:r>
            <a:r>
              <a:rPr lang="en-US" altLang="ko-KR" dirty="0"/>
              <a:t>, </a:t>
            </a:r>
            <a:r>
              <a:rPr lang="ko-KR" altLang="en-US" dirty="0"/>
              <a:t>철사</a:t>
            </a:r>
            <a:r>
              <a:rPr lang="en-US" altLang="ko-KR" dirty="0"/>
              <a:t>, </a:t>
            </a:r>
            <a:r>
              <a:rPr lang="ko-KR" altLang="en-US" dirty="0"/>
              <a:t>양면테이프</a:t>
            </a:r>
            <a:r>
              <a:rPr lang="en-US" altLang="ko-KR" dirty="0"/>
              <a:t>, </a:t>
            </a:r>
            <a:r>
              <a:rPr lang="ko-KR" altLang="en-US" dirty="0"/>
              <a:t>자</a:t>
            </a:r>
            <a:r>
              <a:rPr lang="en-US" altLang="ko-KR" dirty="0"/>
              <a:t>, </a:t>
            </a:r>
            <a:r>
              <a:rPr lang="ko-KR" altLang="en-US" dirty="0"/>
              <a:t>라벨 </a:t>
            </a:r>
            <a:endParaRPr lang="en-US" altLang="ko-KR" dirty="0"/>
          </a:p>
          <a:p>
            <a:r>
              <a:rPr lang="ko-KR" altLang="en-US" dirty="0"/>
              <a:t>재료비 </a:t>
            </a:r>
            <a:r>
              <a:rPr lang="en-US" altLang="ko-KR" dirty="0"/>
              <a:t>4800</a:t>
            </a:r>
            <a:r>
              <a:rPr lang="ko-KR" altLang="en-US" dirty="0"/>
              <a:t>원</a:t>
            </a:r>
          </a:p>
          <a:p>
            <a:endParaRPr lang="ko-KR" altLang="en-US" dirty="0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F32ECDA-0F2A-48B0-99D6-EFFBB4627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535BA-8F02-4DA4-A8C7-32C2D9225147}" type="datetime1">
              <a:rPr lang="ko-KR" altLang="en-US" smtClean="0"/>
              <a:t>2020-11-09</a:t>
            </a:fld>
            <a:endParaRPr lang="en-US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2C4D0CD6-E28D-4B53-917C-FFDF8C4D81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2062" y="2782628"/>
            <a:ext cx="3875277" cy="2784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0035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E10DFD7-B3AD-495B-B458-140EB4D3E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</a:t>
            </a:r>
            <a:r>
              <a:rPr lang="ko-KR" altLang="en-US" dirty="0"/>
              <a:t>강  </a:t>
            </a:r>
            <a:r>
              <a:rPr lang="ko-KR" altLang="en-US" dirty="0" err="1"/>
              <a:t>더블보우</a:t>
            </a:r>
            <a:r>
              <a:rPr lang="ko-KR" altLang="en-US" dirty="0"/>
              <a:t> 머리핀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9A65DD4-1E8C-41C0-AF9D-D0A24EABD9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333851"/>
            <a:ext cx="10178322" cy="4545742"/>
          </a:xfrm>
        </p:spPr>
        <p:txBody>
          <a:bodyPr/>
          <a:lstStyle/>
          <a:p>
            <a:r>
              <a:rPr lang="ko-KR" altLang="en-US" dirty="0"/>
              <a:t>제작과정</a:t>
            </a:r>
            <a:endParaRPr lang="en-US" altLang="ko-KR" dirty="0"/>
          </a:p>
          <a:p>
            <a:r>
              <a:rPr lang="en-US" altLang="ko-KR" dirty="0"/>
              <a:t>40m </a:t>
            </a:r>
            <a:r>
              <a:rPr lang="ko-KR" altLang="en-US" dirty="0"/>
              <a:t>벨벳리본을 </a:t>
            </a:r>
            <a:r>
              <a:rPr lang="ko-KR" altLang="en-US" dirty="0" err="1"/>
              <a:t>반접어</a:t>
            </a:r>
            <a:r>
              <a:rPr lang="ko-KR" altLang="en-US" dirty="0"/>
              <a:t> </a:t>
            </a:r>
            <a:r>
              <a:rPr lang="en-US" altLang="ko-KR" dirty="0"/>
              <a:t>45</a:t>
            </a:r>
            <a:r>
              <a:rPr lang="ko-KR" altLang="en-US" dirty="0"/>
              <a:t>도 각도로 </a:t>
            </a:r>
            <a:r>
              <a:rPr lang="ko-KR" altLang="en-US" dirty="0" err="1"/>
              <a:t>각을잡고</a:t>
            </a:r>
            <a:r>
              <a:rPr lang="ko-KR" altLang="en-US" dirty="0"/>
              <a:t> 양쪽길이를 맞춘다 </a:t>
            </a:r>
            <a:endParaRPr lang="en-US" altLang="ko-KR" dirty="0"/>
          </a:p>
          <a:p>
            <a:r>
              <a:rPr lang="ko-KR" altLang="en-US" dirty="0" err="1"/>
              <a:t>사이꼭지점과</a:t>
            </a:r>
            <a:r>
              <a:rPr lang="ko-KR" altLang="en-US" dirty="0"/>
              <a:t> 리본 </a:t>
            </a:r>
            <a:r>
              <a:rPr lang="ko-KR" altLang="en-US" dirty="0" err="1"/>
              <a:t>반접은곳을</a:t>
            </a:r>
            <a:r>
              <a:rPr lang="ko-KR" altLang="en-US" dirty="0"/>
              <a:t> </a:t>
            </a:r>
            <a:r>
              <a:rPr lang="ko-KR" altLang="en-US" dirty="0" err="1"/>
              <a:t>맞춘뒤</a:t>
            </a:r>
            <a:r>
              <a:rPr lang="ko-KR" altLang="en-US" dirty="0"/>
              <a:t>  주름잡아 철사로 감아 준다  </a:t>
            </a:r>
            <a:r>
              <a:rPr lang="en-US" altLang="ko-KR" dirty="0"/>
              <a:t>( </a:t>
            </a:r>
            <a:r>
              <a:rPr lang="ko-KR" altLang="en-US" dirty="0"/>
              <a:t>이과정이 </a:t>
            </a:r>
            <a:r>
              <a:rPr lang="ko-KR" altLang="en-US" dirty="0" err="1"/>
              <a:t>싱글보우라한다</a:t>
            </a:r>
            <a:r>
              <a:rPr lang="en-US" altLang="ko-KR" dirty="0"/>
              <a:t>)</a:t>
            </a:r>
          </a:p>
          <a:p>
            <a:r>
              <a:rPr lang="en-US" altLang="ko-KR" dirty="0"/>
              <a:t>40m </a:t>
            </a:r>
            <a:r>
              <a:rPr lang="ko-KR" altLang="en-US" dirty="0" err="1"/>
              <a:t>오간디</a:t>
            </a:r>
            <a:r>
              <a:rPr lang="ko-KR" altLang="en-US" dirty="0"/>
              <a:t> 리본을 </a:t>
            </a:r>
            <a:r>
              <a:rPr lang="ko-KR" altLang="en-US" dirty="0" err="1"/>
              <a:t>싱글보우로</a:t>
            </a:r>
            <a:r>
              <a:rPr lang="ko-KR" altLang="en-US" dirty="0"/>
              <a:t> </a:t>
            </a:r>
            <a:r>
              <a:rPr lang="ko-KR" altLang="en-US" dirty="0" err="1"/>
              <a:t>만든뒤</a:t>
            </a:r>
            <a:r>
              <a:rPr lang="ko-KR" altLang="en-US" dirty="0"/>
              <a:t> </a:t>
            </a:r>
            <a:r>
              <a:rPr lang="ko-KR" altLang="en-US" dirty="0" err="1"/>
              <a:t>주름잡기전에</a:t>
            </a:r>
            <a:r>
              <a:rPr lang="ko-KR" altLang="en-US" dirty="0"/>
              <a:t> 양쪽 남아있는 리본을 길이를 맞춰 </a:t>
            </a:r>
            <a:r>
              <a:rPr lang="ko-KR" altLang="en-US" dirty="0" err="1"/>
              <a:t>대각석위로</a:t>
            </a:r>
            <a:r>
              <a:rPr lang="ko-KR" altLang="en-US" dirty="0"/>
              <a:t> 올려준다</a:t>
            </a:r>
            <a:endParaRPr lang="en-US" altLang="ko-KR" dirty="0"/>
          </a:p>
          <a:p>
            <a:r>
              <a:rPr lang="ko-KR" altLang="en-US" dirty="0"/>
              <a:t>중심을 맞춰 주름잡아 철사로 감아준다 </a:t>
            </a:r>
            <a:r>
              <a:rPr lang="en-US" altLang="ko-KR" dirty="0"/>
              <a:t>( </a:t>
            </a:r>
            <a:r>
              <a:rPr lang="ko-KR" altLang="en-US" dirty="0"/>
              <a:t>이과정을 </a:t>
            </a:r>
            <a:r>
              <a:rPr lang="ko-KR" altLang="en-US" dirty="0" err="1"/>
              <a:t>더블보우라</a:t>
            </a:r>
            <a:r>
              <a:rPr lang="ko-KR" altLang="en-US" dirty="0"/>
              <a:t> 한다</a:t>
            </a:r>
            <a:r>
              <a:rPr lang="en-US" altLang="ko-KR" dirty="0"/>
              <a:t>)</a:t>
            </a:r>
          </a:p>
          <a:p>
            <a:r>
              <a:rPr lang="en-US" altLang="ko-KR" dirty="0"/>
              <a:t>25m </a:t>
            </a:r>
            <a:r>
              <a:rPr lang="ko-KR" altLang="en-US" dirty="0"/>
              <a:t>리본도 </a:t>
            </a:r>
            <a:r>
              <a:rPr lang="ko-KR" altLang="en-US" dirty="0" err="1"/>
              <a:t>더블보우로</a:t>
            </a:r>
            <a:r>
              <a:rPr lang="ko-KR" altLang="en-US" dirty="0"/>
              <a:t> 만들어준다</a:t>
            </a:r>
            <a:endParaRPr lang="en-US" altLang="ko-KR" dirty="0"/>
          </a:p>
          <a:p>
            <a:r>
              <a:rPr lang="ko-KR" altLang="en-US" dirty="0" err="1"/>
              <a:t>벨벳위</a:t>
            </a:r>
            <a:r>
              <a:rPr lang="ko-KR" altLang="en-US" dirty="0"/>
              <a:t> </a:t>
            </a:r>
            <a:r>
              <a:rPr lang="ko-KR" altLang="en-US" dirty="0" err="1"/>
              <a:t>오간디</a:t>
            </a:r>
            <a:r>
              <a:rPr lang="en-US" altLang="ko-KR" dirty="0"/>
              <a:t>, </a:t>
            </a:r>
            <a:r>
              <a:rPr lang="ko-KR" altLang="en-US" dirty="0" err="1"/>
              <a:t>오간디위</a:t>
            </a:r>
            <a:r>
              <a:rPr lang="ko-KR" altLang="en-US" dirty="0"/>
              <a:t> </a:t>
            </a:r>
            <a:r>
              <a:rPr lang="en-US" altLang="ko-KR" dirty="0"/>
              <a:t>25</a:t>
            </a:r>
            <a:r>
              <a:rPr lang="ko-KR" altLang="en-US" dirty="0"/>
              <a:t>리본순으로 올려가며 중심을 맞춰 </a:t>
            </a:r>
            <a:r>
              <a:rPr lang="ko-KR" altLang="en-US" dirty="0" err="1"/>
              <a:t>글루로</a:t>
            </a:r>
            <a:r>
              <a:rPr lang="ko-KR" altLang="en-US" dirty="0"/>
              <a:t> 붙여준다</a:t>
            </a:r>
            <a:endParaRPr lang="en-US" altLang="ko-KR" dirty="0"/>
          </a:p>
          <a:p>
            <a:r>
              <a:rPr lang="ko-KR" altLang="en-US" dirty="0"/>
              <a:t>마무리 리본으로 감싸준다</a:t>
            </a:r>
            <a:endParaRPr lang="en-US" altLang="ko-KR" dirty="0"/>
          </a:p>
          <a:p>
            <a:r>
              <a:rPr lang="ko-KR" altLang="en-US" dirty="0" err="1"/>
              <a:t>핀대에</a:t>
            </a:r>
            <a:r>
              <a:rPr lang="ko-KR" altLang="en-US" dirty="0"/>
              <a:t> 붙이고 라벨로 마무리 한다</a:t>
            </a:r>
            <a:endParaRPr lang="en-US" altLang="ko-KR" dirty="0"/>
          </a:p>
          <a:p>
            <a:endParaRPr lang="ko-KR" altLang="en-US" dirty="0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5B0B4BA-3ACA-4661-9B34-9E1BB43DB8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535BA-8F02-4DA4-A8C7-32C2D9225147}" type="datetime1">
              <a:rPr lang="ko-KR" altLang="en-US" smtClean="0"/>
              <a:t>2020-11-09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4345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32D2718-D451-4ADD-AB0C-B055156810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</a:t>
            </a:r>
            <a:r>
              <a:rPr lang="ko-KR" altLang="en-US" dirty="0"/>
              <a:t>강  </a:t>
            </a:r>
            <a:r>
              <a:rPr lang="en-US" altLang="ko-KR" dirty="0"/>
              <a:t>N</a:t>
            </a:r>
            <a:r>
              <a:rPr lang="ko-KR" altLang="en-US" dirty="0"/>
              <a:t>보우 머리핀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5A23385-A32A-4946-AF1F-ABAEBF2C13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재료 </a:t>
            </a:r>
            <a:endParaRPr lang="en-US" altLang="ko-KR" dirty="0"/>
          </a:p>
          <a:p>
            <a:r>
              <a:rPr lang="ko-KR" altLang="en-US" dirty="0" err="1"/>
              <a:t>인조가죽원단리본</a:t>
            </a:r>
            <a:r>
              <a:rPr lang="ko-KR" altLang="en-US" dirty="0"/>
              <a:t> </a:t>
            </a:r>
            <a:r>
              <a:rPr lang="en-US" altLang="ko-KR" dirty="0"/>
              <a:t>(20mm) 40cm</a:t>
            </a:r>
          </a:p>
          <a:p>
            <a:r>
              <a:rPr lang="ko-KR" altLang="en-US" dirty="0" err="1"/>
              <a:t>인조가죽원단리본</a:t>
            </a:r>
            <a:r>
              <a:rPr lang="ko-KR" altLang="en-US" dirty="0"/>
              <a:t> </a:t>
            </a:r>
            <a:r>
              <a:rPr lang="en-US" altLang="ko-KR" dirty="0"/>
              <a:t>(10mm) 5cm</a:t>
            </a:r>
          </a:p>
          <a:p>
            <a:r>
              <a:rPr lang="ko-KR" altLang="en-US" dirty="0"/>
              <a:t>신형 </a:t>
            </a:r>
            <a:r>
              <a:rPr lang="ko-KR" altLang="en-US" dirty="0" err="1"/>
              <a:t>빼빼로니켈핀</a:t>
            </a:r>
            <a:r>
              <a:rPr lang="ko-KR" altLang="en-US" dirty="0"/>
              <a:t> </a:t>
            </a:r>
            <a:r>
              <a:rPr lang="en-US" altLang="ko-KR" dirty="0"/>
              <a:t>(10cm)  1</a:t>
            </a:r>
            <a:r>
              <a:rPr lang="ko-KR" altLang="en-US" dirty="0"/>
              <a:t>개</a:t>
            </a:r>
            <a:endParaRPr lang="en-US" altLang="ko-KR" dirty="0"/>
          </a:p>
          <a:p>
            <a:r>
              <a:rPr lang="ko-KR" altLang="en-US" dirty="0"/>
              <a:t>가위</a:t>
            </a:r>
            <a:r>
              <a:rPr lang="en-US" altLang="ko-KR" dirty="0"/>
              <a:t>, </a:t>
            </a:r>
            <a:r>
              <a:rPr lang="ko-KR" altLang="en-US" dirty="0" err="1"/>
              <a:t>록타이트</a:t>
            </a:r>
            <a:r>
              <a:rPr lang="en-US" altLang="ko-KR" dirty="0"/>
              <a:t>, </a:t>
            </a:r>
            <a:r>
              <a:rPr lang="ko-KR" altLang="en-US" dirty="0"/>
              <a:t>철사</a:t>
            </a:r>
            <a:r>
              <a:rPr lang="en-US" altLang="ko-KR" dirty="0"/>
              <a:t>,  </a:t>
            </a:r>
            <a:r>
              <a:rPr lang="ko-KR" altLang="en-US" dirty="0"/>
              <a:t>자</a:t>
            </a:r>
            <a:r>
              <a:rPr lang="en-US" altLang="ko-KR" dirty="0"/>
              <a:t>, </a:t>
            </a:r>
            <a:r>
              <a:rPr lang="ko-KR" altLang="en-US" dirty="0"/>
              <a:t>라벨 </a:t>
            </a:r>
            <a:endParaRPr lang="en-US" altLang="ko-KR" dirty="0"/>
          </a:p>
          <a:p>
            <a:r>
              <a:rPr lang="ko-KR" altLang="en-US" dirty="0"/>
              <a:t>재료비 </a:t>
            </a:r>
            <a:r>
              <a:rPr lang="en-US" altLang="ko-KR" dirty="0"/>
              <a:t>3800</a:t>
            </a:r>
            <a:r>
              <a:rPr lang="ko-KR" altLang="en-US" dirty="0"/>
              <a:t>원</a:t>
            </a:r>
          </a:p>
          <a:p>
            <a:endParaRPr lang="ko-KR" altLang="en-US" dirty="0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F32ECDA-0F2A-48B0-99D6-EFFBB4627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535BA-8F02-4DA4-A8C7-32C2D9225147}" type="datetime1">
              <a:rPr lang="ko-KR" altLang="en-US" smtClean="0"/>
              <a:t>2020-11-09</a:t>
            </a:fld>
            <a:endParaRPr lang="en-US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DB92EDDF-03C6-4F5E-A73F-4EAC4299A5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5803" y="2472236"/>
            <a:ext cx="3581381" cy="2309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3942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70F7B34-0010-4823-93BA-978FDCCD81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</a:t>
            </a:r>
            <a:r>
              <a:rPr lang="ko-KR" altLang="en-US" dirty="0"/>
              <a:t>강  </a:t>
            </a:r>
            <a:r>
              <a:rPr lang="en-US" altLang="ko-KR" dirty="0"/>
              <a:t>N</a:t>
            </a:r>
            <a:r>
              <a:rPr lang="ko-KR" altLang="en-US" dirty="0"/>
              <a:t>보우 머리핀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FFA5170-2DC3-4BA4-A5C9-9F8DB46991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375795"/>
            <a:ext cx="10178322" cy="4503798"/>
          </a:xfrm>
        </p:spPr>
        <p:txBody>
          <a:bodyPr/>
          <a:lstStyle/>
          <a:p>
            <a:r>
              <a:rPr lang="ko-KR" altLang="en-US" dirty="0"/>
              <a:t>제작과정</a:t>
            </a:r>
            <a:endParaRPr lang="en-US" altLang="ko-KR" dirty="0"/>
          </a:p>
          <a:p>
            <a:r>
              <a:rPr lang="en-US" altLang="ko-KR" dirty="0"/>
              <a:t>40cm </a:t>
            </a:r>
            <a:r>
              <a:rPr lang="ko-KR" altLang="en-US" dirty="0"/>
              <a:t>재단한 리본을 </a:t>
            </a:r>
            <a:r>
              <a:rPr lang="en-US" altLang="ko-KR" dirty="0"/>
              <a:t>N</a:t>
            </a:r>
            <a:r>
              <a:rPr lang="ko-KR" altLang="en-US" dirty="0"/>
              <a:t> 자로 만들고 </a:t>
            </a:r>
            <a:r>
              <a:rPr lang="ko-KR" altLang="en-US" dirty="0" err="1"/>
              <a:t>리본양쪽끝이</a:t>
            </a:r>
            <a:r>
              <a:rPr lang="ko-KR" altLang="en-US" dirty="0"/>
              <a:t> 약 </a:t>
            </a:r>
            <a:r>
              <a:rPr lang="en-US" altLang="ko-KR" dirty="0"/>
              <a:t>1CM</a:t>
            </a:r>
            <a:r>
              <a:rPr lang="ko-KR" altLang="en-US" dirty="0"/>
              <a:t>정도 나오도록 만든다</a:t>
            </a:r>
            <a:endParaRPr lang="en-US" altLang="ko-KR" dirty="0"/>
          </a:p>
          <a:p>
            <a:r>
              <a:rPr lang="ko-KR" altLang="en-US" dirty="0"/>
              <a:t>사이드 리본의 양쪽 끝부분이 위로 올라오게 하고 가운데 리본은 양쪽 끝부분이 아래로 향하도록 주름잡는다</a:t>
            </a:r>
            <a:endParaRPr lang="en-US" altLang="ko-KR" dirty="0"/>
          </a:p>
          <a:p>
            <a:r>
              <a:rPr lang="ko-KR" altLang="en-US" dirty="0"/>
              <a:t>철사로 고정해준다</a:t>
            </a:r>
            <a:endParaRPr lang="en-US" altLang="ko-KR" dirty="0"/>
          </a:p>
          <a:p>
            <a:r>
              <a:rPr lang="en-US" altLang="ko-KR" dirty="0"/>
              <a:t>10mm </a:t>
            </a:r>
            <a:r>
              <a:rPr lang="ko-KR" altLang="en-US" dirty="0"/>
              <a:t>리본을</a:t>
            </a:r>
            <a:r>
              <a:rPr lang="en-US" altLang="ko-KR" dirty="0"/>
              <a:t> 5cm</a:t>
            </a:r>
            <a:r>
              <a:rPr lang="ko-KR" altLang="en-US" dirty="0"/>
              <a:t>로 발라 만들어 놓은 리본 에 마무리 해준다</a:t>
            </a:r>
            <a:endParaRPr lang="en-US" altLang="ko-KR" dirty="0"/>
          </a:p>
          <a:p>
            <a:r>
              <a:rPr lang="ko-KR" altLang="en-US" dirty="0"/>
              <a:t>리본의 중앙에 먼저 </a:t>
            </a:r>
            <a:r>
              <a:rPr lang="ko-KR" altLang="en-US" dirty="0" err="1"/>
              <a:t>록타이트로</a:t>
            </a:r>
            <a:r>
              <a:rPr lang="ko-KR" altLang="en-US" dirty="0"/>
              <a:t> 고정해주고 </a:t>
            </a:r>
            <a:r>
              <a:rPr lang="ko-KR" altLang="en-US" dirty="0" err="1"/>
              <a:t>끝쪽을</a:t>
            </a:r>
            <a:r>
              <a:rPr lang="ko-KR" altLang="en-US" dirty="0"/>
              <a:t> 고정해준다</a:t>
            </a:r>
            <a:endParaRPr lang="en-US" altLang="ko-KR" dirty="0"/>
          </a:p>
          <a:p>
            <a:r>
              <a:rPr lang="ko-KR" altLang="en-US" dirty="0"/>
              <a:t>라벨로 마무리한다</a:t>
            </a:r>
            <a:endParaRPr lang="en-US" altLang="ko-KR" dirty="0"/>
          </a:p>
          <a:p>
            <a:endParaRPr lang="ko-KR" altLang="en-US" dirty="0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15E52E0-ACE0-425E-8099-8C7719168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535BA-8F02-4DA4-A8C7-32C2D9225147}" type="datetime1">
              <a:rPr lang="ko-KR" altLang="en-US" smtClean="0"/>
              <a:t>2020-11-09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760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73472E3-BA70-4053-86FD-21656AE31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제 </a:t>
            </a:r>
            <a:r>
              <a:rPr lang="en-US" altLang="ko-KR" dirty="0"/>
              <a:t>3 </a:t>
            </a:r>
            <a:r>
              <a:rPr lang="ko-KR" altLang="en-US" dirty="0"/>
              <a:t>강  </a:t>
            </a:r>
            <a:r>
              <a:rPr lang="en-US" altLang="ko-KR" dirty="0"/>
              <a:t>8</a:t>
            </a:r>
            <a:r>
              <a:rPr lang="ko-KR" altLang="en-US" dirty="0" err="1"/>
              <a:t>자보우</a:t>
            </a:r>
            <a:r>
              <a:rPr lang="ko-KR" altLang="en-US" dirty="0"/>
              <a:t> 만들기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0149F3F-5C42-4CD4-B136-28716FD95F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기본리본을 응용 하여 만드는 기법으로 리본을 트위스트 시켜 볼륨감을 주는 기법입니다</a:t>
            </a:r>
            <a:endParaRPr lang="en-US" altLang="ko-KR" dirty="0"/>
          </a:p>
          <a:p>
            <a:r>
              <a:rPr lang="ko-KR" altLang="en-US" dirty="0"/>
              <a:t>리본의 틀어짐 각도와 주름을 잡는 </a:t>
            </a:r>
            <a:r>
              <a:rPr lang="ko-KR" altLang="en-US" dirty="0" err="1"/>
              <a:t>정도에따라</a:t>
            </a:r>
            <a:r>
              <a:rPr lang="ko-KR" altLang="en-US" dirty="0"/>
              <a:t> 볼륨이 달라지며</a:t>
            </a:r>
            <a:r>
              <a:rPr lang="en-US" altLang="ko-KR" dirty="0"/>
              <a:t>, </a:t>
            </a:r>
            <a:r>
              <a:rPr lang="ko-KR" altLang="en-US" dirty="0"/>
              <a:t>모양도 달라지기에 풍성함을 </a:t>
            </a:r>
            <a:r>
              <a:rPr lang="ko-KR" altLang="en-US" dirty="0" err="1"/>
              <a:t>줄수있는</a:t>
            </a:r>
            <a:r>
              <a:rPr lang="ko-KR" altLang="en-US" dirty="0"/>
              <a:t> </a:t>
            </a:r>
            <a:endParaRPr lang="en-US" altLang="ko-KR" dirty="0"/>
          </a:p>
          <a:p>
            <a:r>
              <a:rPr lang="ko-KR" altLang="en-US" dirty="0"/>
              <a:t>각도와 주름기법을 확실히 </a:t>
            </a:r>
            <a:r>
              <a:rPr lang="ko-KR" altLang="en-US" dirty="0" err="1"/>
              <a:t>다질수</a:t>
            </a:r>
            <a:r>
              <a:rPr lang="ko-KR" altLang="en-US" dirty="0"/>
              <a:t> 있는 기법입니다</a:t>
            </a:r>
            <a:r>
              <a:rPr lang="en-US" altLang="ko-KR" dirty="0"/>
              <a:t>  </a:t>
            </a:r>
          </a:p>
          <a:p>
            <a:pPr marL="0" indent="0">
              <a:buNone/>
            </a:pPr>
            <a:r>
              <a:rPr lang="en-US" altLang="ko-KR" dirty="0"/>
              <a:t>  </a:t>
            </a:r>
          </a:p>
          <a:p>
            <a:pPr marL="0" indent="0">
              <a:buNone/>
            </a:pPr>
            <a:r>
              <a:rPr lang="en-US" altLang="ko-KR" dirty="0"/>
              <a:t>    3</a:t>
            </a:r>
            <a:r>
              <a:rPr lang="ko-KR" altLang="en-US" dirty="0" err="1"/>
              <a:t>강커리큘럼</a:t>
            </a:r>
            <a:r>
              <a:rPr lang="ko-KR" altLang="en-US" dirty="0"/>
              <a:t> 목차</a:t>
            </a:r>
            <a:endParaRPr lang="en-US" altLang="ko-KR" dirty="0"/>
          </a:p>
          <a:p>
            <a:pPr marL="0" indent="0">
              <a:buNone/>
            </a:pPr>
            <a:r>
              <a:rPr lang="en-US" altLang="ko-KR" dirty="0"/>
              <a:t>   1, 8</a:t>
            </a:r>
            <a:r>
              <a:rPr lang="ko-KR" altLang="en-US" dirty="0" err="1"/>
              <a:t>자보우</a:t>
            </a:r>
            <a:r>
              <a:rPr lang="ko-KR" altLang="en-US" dirty="0"/>
              <a:t> </a:t>
            </a:r>
            <a:r>
              <a:rPr lang="ko-KR" altLang="en-US" dirty="0" err="1"/>
              <a:t>머리끈</a:t>
            </a:r>
            <a:endParaRPr lang="en-US" altLang="ko-KR" dirty="0"/>
          </a:p>
          <a:p>
            <a:pPr marL="0" indent="0">
              <a:buNone/>
            </a:pPr>
            <a:r>
              <a:rPr lang="en-US" altLang="ko-KR" dirty="0"/>
              <a:t>   2, </a:t>
            </a:r>
            <a:r>
              <a:rPr lang="ko-KR" altLang="en-US" dirty="0" err="1"/>
              <a:t>링트윈</a:t>
            </a:r>
            <a:r>
              <a:rPr lang="ko-KR" altLang="en-US" dirty="0"/>
              <a:t> 머리핀 </a:t>
            </a:r>
            <a:r>
              <a:rPr lang="en-US" altLang="ko-KR" dirty="0"/>
              <a:t>(</a:t>
            </a:r>
            <a:r>
              <a:rPr lang="ko-KR" altLang="en-US" dirty="0"/>
              <a:t>응용</a:t>
            </a:r>
            <a:r>
              <a:rPr lang="en-US" altLang="ko-KR" dirty="0"/>
              <a:t>)</a:t>
            </a:r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r>
              <a:rPr lang="ko-KR" altLang="en-US" dirty="0"/>
              <a:t>   </a:t>
            </a:r>
            <a:r>
              <a:rPr lang="en-US" altLang="ko-KR" b="1" dirty="0">
                <a:solidFill>
                  <a:srgbClr val="FF0000"/>
                </a:solidFill>
              </a:rPr>
              <a:t>3</a:t>
            </a:r>
            <a:r>
              <a:rPr lang="ko-KR" altLang="en-US" b="1" dirty="0">
                <a:solidFill>
                  <a:srgbClr val="FF0000"/>
                </a:solidFill>
              </a:rPr>
              <a:t>강 </a:t>
            </a:r>
            <a:r>
              <a:rPr lang="en-US" altLang="ko-KR" b="1" dirty="0">
                <a:solidFill>
                  <a:srgbClr val="FF0000"/>
                </a:solidFill>
              </a:rPr>
              <a:t>2</a:t>
            </a:r>
            <a:r>
              <a:rPr lang="ko-KR" altLang="en-US" b="1" dirty="0">
                <a:solidFill>
                  <a:srgbClr val="FF0000"/>
                </a:solidFill>
              </a:rPr>
              <a:t>가지 기법과 리본 완성 </a:t>
            </a:r>
            <a:r>
              <a:rPr lang="en-US" altLang="ko-KR" b="1" dirty="0">
                <a:solidFill>
                  <a:srgbClr val="FF0000"/>
                </a:solidFill>
              </a:rPr>
              <a:t>( </a:t>
            </a:r>
            <a:r>
              <a:rPr lang="ko-KR" altLang="en-US" b="1" dirty="0">
                <a:solidFill>
                  <a:srgbClr val="FF0000"/>
                </a:solidFill>
              </a:rPr>
              <a:t>재료비 </a:t>
            </a:r>
            <a:r>
              <a:rPr lang="en-US" altLang="ko-KR" b="1" dirty="0">
                <a:solidFill>
                  <a:srgbClr val="FF0000"/>
                </a:solidFill>
              </a:rPr>
              <a:t>10500</a:t>
            </a:r>
            <a:r>
              <a:rPr lang="ko-KR" altLang="en-US" b="1" dirty="0">
                <a:solidFill>
                  <a:srgbClr val="FF0000"/>
                </a:solidFill>
              </a:rPr>
              <a:t>원</a:t>
            </a:r>
            <a:r>
              <a:rPr lang="en-US" altLang="ko-KR" b="1" dirty="0">
                <a:solidFill>
                  <a:srgbClr val="FF0000"/>
                </a:solidFill>
              </a:rPr>
              <a:t>)</a:t>
            </a:r>
          </a:p>
          <a:p>
            <a:pPr marL="0" indent="0">
              <a:buNone/>
            </a:pPr>
            <a:endParaRPr lang="en-US" altLang="ko-KR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altLang="ko-KR" dirty="0"/>
          </a:p>
          <a:p>
            <a:endParaRPr lang="ko-KR" altLang="en-US" dirty="0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69527B7-B26A-4BAE-9384-1D7539C77C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535BA-8F02-4DA4-A8C7-32C2D9225147}" type="datetime1">
              <a:rPr lang="ko-KR" altLang="en-US" smtClean="0"/>
              <a:t>2020-11-09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633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32D2718-D451-4ADD-AB0C-B055156810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</a:t>
            </a:r>
            <a:r>
              <a:rPr lang="ko-KR" altLang="en-US" dirty="0"/>
              <a:t>강  </a:t>
            </a:r>
            <a:r>
              <a:rPr lang="en-US" altLang="ko-KR" dirty="0"/>
              <a:t>8</a:t>
            </a:r>
            <a:r>
              <a:rPr lang="ko-KR" altLang="en-US" dirty="0" err="1"/>
              <a:t>자보우</a:t>
            </a:r>
            <a:r>
              <a:rPr lang="ko-KR" altLang="en-US" dirty="0"/>
              <a:t> </a:t>
            </a:r>
            <a:r>
              <a:rPr lang="ko-KR" altLang="en-US" dirty="0" err="1"/>
              <a:t>머리끈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5A23385-A32A-4946-AF1F-ABAEBF2C13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재료 </a:t>
            </a:r>
            <a:endParaRPr lang="en-US" altLang="ko-KR" dirty="0"/>
          </a:p>
          <a:p>
            <a:r>
              <a:rPr lang="ko-KR" altLang="en-US" dirty="0"/>
              <a:t>원단리본 </a:t>
            </a:r>
            <a:r>
              <a:rPr lang="en-US" altLang="ko-KR" dirty="0"/>
              <a:t>(25mm) 13cm  3</a:t>
            </a:r>
            <a:r>
              <a:rPr lang="ko-KR" altLang="en-US" dirty="0"/>
              <a:t>장</a:t>
            </a:r>
            <a:endParaRPr lang="en-US" altLang="ko-KR" dirty="0"/>
          </a:p>
          <a:p>
            <a:r>
              <a:rPr lang="ko-KR" altLang="en-US" dirty="0" err="1"/>
              <a:t>오간디리본</a:t>
            </a:r>
            <a:r>
              <a:rPr lang="ko-KR" altLang="en-US" dirty="0"/>
              <a:t> </a:t>
            </a:r>
            <a:r>
              <a:rPr lang="en-US" altLang="ko-KR" dirty="0"/>
              <a:t>(25mm) 13cm  3</a:t>
            </a:r>
            <a:r>
              <a:rPr lang="ko-KR" altLang="en-US" dirty="0"/>
              <a:t>장</a:t>
            </a:r>
            <a:endParaRPr lang="en-US" altLang="ko-KR" dirty="0"/>
          </a:p>
          <a:p>
            <a:r>
              <a:rPr lang="ko-KR" altLang="en-US" dirty="0"/>
              <a:t>프린트 원단리본 </a:t>
            </a:r>
            <a:r>
              <a:rPr lang="en-US" altLang="ko-KR" dirty="0"/>
              <a:t>(25mm) 13cm  3</a:t>
            </a:r>
            <a:r>
              <a:rPr lang="ko-KR" altLang="en-US" dirty="0"/>
              <a:t>장</a:t>
            </a:r>
            <a:endParaRPr lang="en-US" altLang="ko-KR" dirty="0"/>
          </a:p>
          <a:p>
            <a:r>
              <a:rPr lang="ko-KR" altLang="en-US" dirty="0"/>
              <a:t>마무리 리본 </a:t>
            </a:r>
            <a:r>
              <a:rPr lang="en-US" altLang="ko-KR" dirty="0"/>
              <a:t>(8mm) 8cm</a:t>
            </a:r>
          </a:p>
          <a:p>
            <a:r>
              <a:rPr lang="ko-KR" altLang="en-US" dirty="0"/>
              <a:t>볼록 고무줄 </a:t>
            </a:r>
            <a:r>
              <a:rPr lang="en-US" altLang="ko-KR" dirty="0"/>
              <a:t>1</a:t>
            </a:r>
            <a:r>
              <a:rPr lang="ko-KR" altLang="en-US" dirty="0"/>
              <a:t>개 </a:t>
            </a:r>
            <a:r>
              <a:rPr lang="en-US" altLang="ko-KR" dirty="0"/>
              <a:t>, </a:t>
            </a:r>
            <a:r>
              <a:rPr lang="ko-KR" altLang="en-US" dirty="0" err="1"/>
              <a:t>진주알</a:t>
            </a:r>
            <a:r>
              <a:rPr lang="ko-KR" altLang="en-US" dirty="0"/>
              <a:t> </a:t>
            </a:r>
            <a:r>
              <a:rPr lang="en-US" altLang="ko-KR" dirty="0"/>
              <a:t>1</a:t>
            </a:r>
            <a:r>
              <a:rPr lang="ko-KR" altLang="en-US" dirty="0"/>
              <a:t>개</a:t>
            </a:r>
            <a:endParaRPr lang="en-US" altLang="ko-KR" dirty="0"/>
          </a:p>
          <a:p>
            <a:r>
              <a:rPr lang="ko-KR" altLang="en-US" dirty="0"/>
              <a:t>가위</a:t>
            </a:r>
            <a:r>
              <a:rPr lang="en-US" altLang="ko-KR" dirty="0"/>
              <a:t>, </a:t>
            </a:r>
            <a:r>
              <a:rPr lang="ko-KR" altLang="en-US" dirty="0" err="1"/>
              <a:t>글루건</a:t>
            </a:r>
            <a:r>
              <a:rPr lang="en-US" altLang="ko-KR" dirty="0"/>
              <a:t>, </a:t>
            </a:r>
            <a:r>
              <a:rPr lang="ko-KR" altLang="en-US" dirty="0"/>
              <a:t>철사</a:t>
            </a:r>
            <a:r>
              <a:rPr lang="en-US" altLang="ko-KR" dirty="0"/>
              <a:t>, </a:t>
            </a:r>
            <a:r>
              <a:rPr lang="ko-KR" altLang="en-US" dirty="0"/>
              <a:t>양면테이프</a:t>
            </a:r>
            <a:r>
              <a:rPr lang="en-US" altLang="ko-KR" dirty="0"/>
              <a:t>, </a:t>
            </a:r>
            <a:r>
              <a:rPr lang="ko-KR" altLang="en-US" dirty="0"/>
              <a:t>자</a:t>
            </a:r>
            <a:r>
              <a:rPr lang="en-US" altLang="ko-KR" dirty="0"/>
              <a:t>, </a:t>
            </a:r>
            <a:r>
              <a:rPr lang="ko-KR" altLang="en-US" dirty="0"/>
              <a:t>라벨 </a:t>
            </a:r>
            <a:endParaRPr lang="en-US" altLang="ko-KR" dirty="0"/>
          </a:p>
          <a:p>
            <a:r>
              <a:rPr lang="ko-KR" altLang="en-US" dirty="0"/>
              <a:t>재료비 </a:t>
            </a:r>
            <a:r>
              <a:rPr lang="en-US" altLang="ko-KR" dirty="0"/>
              <a:t>4500</a:t>
            </a:r>
            <a:r>
              <a:rPr lang="ko-KR" altLang="en-US" dirty="0"/>
              <a:t>원</a:t>
            </a:r>
          </a:p>
          <a:p>
            <a:endParaRPr lang="ko-KR" altLang="en-US" dirty="0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F32ECDA-0F2A-48B0-99D6-EFFBB4627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535BA-8F02-4DA4-A8C7-32C2D9225147}" type="datetime1">
              <a:rPr lang="ko-KR" altLang="en-US" smtClean="0"/>
              <a:t>2020-11-09</a:t>
            </a:fld>
            <a:endParaRPr lang="en-US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E1CE0130-4992-4043-BD34-DC0696CB2F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0072" y="2631288"/>
            <a:ext cx="3603159" cy="2779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8450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0F89C80-D249-4F2B-8976-103B23E5D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</a:t>
            </a:r>
            <a:r>
              <a:rPr lang="ko-KR" altLang="en-US" dirty="0"/>
              <a:t>강  </a:t>
            </a:r>
            <a:r>
              <a:rPr lang="en-US" altLang="ko-KR" dirty="0"/>
              <a:t>8</a:t>
            </a:r>
            <a:r>
              <a:rPr lang="ko-KR" altLang="en-US" dirty="0" err="1"/>
              <a:t>자보우</a:t>
            </a:r>
            <a:r>
              <a:rPr lang="ko-KR" altLang="en-US" dirty="0"/>
              <a:t> </a:t>
            </a:r>
            <a:r>
              <a:rPr lang="ko-KR" altLang="en-US" dirty="0" err="1"/>
              <a:t>머리끈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EA95E3B-19E4-4732-B679-B115832CEA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359017"/>
            <a:ext cx="10178322" cy="4520575"/>
          </a:xfrm>
        </p:spPr>
        <p:txBody>
          <a:bodyPr/>
          <a:lstStyle/>
          <a:p>
            <a:r>
              <a:rPr lang="ko-KR" altLang="en-US" dirty="0"/>
              <a:t>제작과정</a:t>
            </a:r>
            <a:endParaRPr lang="en-US" altLang="ko-KR" dirty="0"/>
          </a:p>
          <a:p>
            <a:r>
              <a:rPr lang="ko-KR" altLang="en-US" dirty="0"/>
              <a:t>리본의 반을 접어 중심을 </a:t>
            </a:r>
            <a:r>
              <a:rPr lang="ko-KR" altLang="en-US" dirty="0" err="1"/>
              <a:t>표시한뒤</a:t>
            </a:r>
            <a:r>
              <a:rPr lang="ko-KR" altLang="en-US" dirty="0"/>
              <a:t> 양면테이프를 중심에서 </a:t>
            </a:r>
            <a:r>
              <a:rPr lang="en-US" altLang="ko-KR" dirty="0"/>
              <a:t>45</a:t>
            </a:r>
            <a:r>
              <a:rPr lang="ko-KR" altLang="en-US" dirty="0"/>
              <a:t>도 </a:t>
            </a:r>
            <a:r>
              <a:rPr lang="ko-KR" altLang="en-US" dirty="0" err="1"/>
              <a:t>꺽어붙인다</a:t>
            </a:r>
            <a:endParaRPr lang="en-US" altLang="ko-KR" dirty="0"/>
          </a:p>
          <a:p>
            <a:r>
              <a:rPr lang="ko-KR" altLang="en-US" dirty="0"/>
              <a:t>리본을 </a:t>
            </a:r>
            <a:r>
              <a:rPr lang="ko-KR" altLang="en-US" dirty="0" err="1"/>
              <a:t>양면테이프에중심에</a:t>
            </a:r>
            <a:r>
              <a:rPr lang="ko-KR" altLang="en-US" dirty="0"/>
              <a:t> 맞춰 비틀어 붙여준다</a:t>
            </a:r>
            <a:endParaRPr lang="en-US" altLang="ko-KR" dirty="0"/>
          </a:p>
          <a:p>
            <a:r>
              <a:rPr lang="ko-KR" altLang="en-US" dirty="0"/>
              <a:t>리본을 </a:t>
            </a:r>
            <a:r>
              <a:rPr lang="en-US" altLang="ko-KR" dirty="0"/>
              <a:t>8</a:t>
            </a:r>
            <a:r>
              <a:rPr lang="ko-KR" altLang="en-US" dirty="0"/>
              <a:t>개 더 만들어 준다</a:t>
            </a:r>
            <a:endParaRPr lang="en-US" altLang="ko-KR" dirty="0"/>
          </a:p>
          <a:p>
            <a:r>
              <a:rPr lang="ko-KR" altLang="en-US" dirty="0"/>
              <a:t>리본 세종류를 하나씩 </a:t>
            </a:r>
            <a:r>
              <a:rPr lang="en-US" altLang="ko-KR" dirty="0"/>
              <a:t>3</a:t>
            </a:r>
            <a:r>
              <a:rPr lang="ko-KR" altLang="en-US" dirty="0"/>
              <a:t>개를 잡아 철사로 주름잡아 고정한다</a:t>
            </a:r>
            <a:endParaRPr lang="en-US" altLang="ko-KR" dirty="0"/>
          </a:p>
          <a:p>
            <a:r>
              <a:rPr lang="ko-KR" altLang="en-US" dirty="0"/>
              <a:t>하나씩 겹쳐 위로 얹어 가며 </a:t>
            </a:r>
            <a:r>
              <a:rPr lang="ko-KR" altLang="en-US" dirty="0" err="1"/>
              <a:t>글루로</a:t>
            </a:r>
            <a:r>
              <a:rPr lang="ko-KR" altLang="en-US" dirty="0"/>
              <a:t> 붙여준다</a:t>
            </a:r>
            <a:endParaRPr lang="en-US" altLang="ko-KR" dirty="0"/>
          </a:p>
          <a:p>
            <a:r>
              <a:rPr lang="ko-KR" altLang="en-US" dirty="0"/>
              <a:t>끈을 뒤에 </a:t>
            </a:r>
            <a:r>
              <a:rPr lang="ko-KR" altLang="en-US" dirty="0" err="1"/>
              <a:t>붙여준뒤</a:t>
            </a:r>
            <a:r>
              <a:rPr lang="ko-KR" altLang="en-US" dirty="0"/>
              <a:t>  </a:t>
            </a:r>
            <a:endParaRPr lang="en-US" altLang="ko-KR" dirty="0"/>
          </a:p>
          <a:p>
            <a:r>
              <a:rPr lang="ko-KR" altLang="en-US" dirty="0"/>
              <a:t>마무리 리본으로 </a:t>
            </a:r>
            <a:r>
              <a:rPr lang="ko-KR" altLang="en-US" dirty="0" err="1"/>
              <a:t>마무리한뒤</a:t>
            </a:r>
            <a:r>
              <a:rPr lang="ko-KR" altLang="en-US" dirty="0"/>
              <a:t> 중심에 진주를 </a:t>
            </a:r>
            <a:r>
              <a:rPr lang="ko-KR" altLang="en-US" dirty="0" err="1"/>
              <a:t>붙</a:t>
            </a:r>
            <a:r>
              <a:rPr lang="ko-KR" altLang="en-US" dirty="0"/>
              <a:t> 여준다</a:t>
            </a:r>
            <a:endParaRPr lang="en-US" altLang="ko-KR" dirty="0"/>
          </a:p>
          <a:p>
            <a:endParaRPr lang="ko-KR" altLang="en-US" dirty="0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7BA74FC-83A0-485E-A5F3-FBE8495F1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535BA-8F02-4DA4-A8C7-32C2D9225147}" type="datetime1">
              <a:rPr lang="ko-KR" altLang="en-US" smtClean="0"/>
              <a:t>2020-11-09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3165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32D2718-D451-4ADD-AB0C-B055156810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</a:t>
            </a:r>
            <a:r>
              <a:rPr lang="ko-KR" altLang="en-US" dirty="0"/>
              <a:t>강  </a:t>
            </a:r>
            <a:r>
              <a:rPr lang="ko-KR" altLang="en-US" dirty="0" err="1"/>
              <a:t>링트윈</a:t>
            </a:r>
            <a:r>
              <a:rPr lang="ko-KR" altLang="en-US" dirty="0"/>
              <a:t> 머리핀 </a:t>
            </a:r>
            <a:r>
              <a:rPr lang="en-US" altLang="ko-KR" dirty="0"/>
              <a:t>(</a:t>
            </a:r>
            <a:r>
              <a:rPr lang="ko-KR" altLang="en-US" dirty="0"/>
              <a:t>응용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5A23385-A32A-4946-AF1F-ABAEBF2C13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재료 </a:t>
            </a:r>
            <a:endParaRPr lang="en-US" altLang="ko-KR" dirty="0"/>
          </a:p>
          <a:p>
            <a:r>
              <a:rPr lang="ko-KR" altLang="en-US" dirty="0" err="1"/>
              <a:t>클래식모직원단리본</a:t>
            </a:r>
            <a:r>
              <a:rPr lang="ko-KR" altLang="en-US" dirty="0"/>
              <a:t> </a:t>
            </a:r>
            <a:r>
              <a:rPr lang="en-US" altLang="ko-KR" dirty="0"/>
              <a:t>(50mm) 6cm</a:t>
            </a:r>
          </a:p>
          <a:p>
            <a:r>
              <a:rPr lang="ko-KR" altLang="en-US" dirty="0"/>
              <a:t>원단리본 </a:t>
            </a:r>
            <a:r>
              <a:rPr lang="en-US" altLang="ko-KR" dirty="0"/>
              <a:t>(40mm) 31cm</a:t>
            </a:r>
          </a:p>
          <a:p>
            <a:r>
              <a:rPr lang="ko-KR" altLang="en-US" dirty="0"/>
              <a:t>플라워 금속장식 </a:t>
            </a:r>
            <a:r>
              <a:rPr lang="en-US" altLang="ko-KR" dirty="0"/>
              <a:t>1</a:t>
            </a:r>
            <a:r>
              <a:rPr lang="ko-KR" altLang="en-US" dirty="0"/>
              <a:t>개</a:t>
            </a:r>
            <a:endParaRPr lang="en-US" altLang="ko-KR" dirty="0"/>
          </a:p>
          <a:p>
            <a:r>
              <a:rPr lang="ko-KR" altLang="en-US" dirty="0" err="1"/>
              <a:t>밍크털</a:t>
            </a:r>
            <a:r>
              <a:rPr lang="ko-KR" altLang="en-US" dirty="0"/>
              <a:t> 포인트장식 </a:t>
            </a:r>
            <a:r>
              <a:rPr lang="en-US" altLang="ko-KR" dirty="0"/>
              <a:t>1</a:t>
            </a:r>
            <a:r>
              <a:rPr lang="ko-KR" altLang="en-US" dirty="0"/>
              <a:t>개</a:t>
            </a:r>
            <a:endParaRPr lang="en-US" altLang="ko-KR" dirty="0"/>
          </a:p>
          <a:p>
            <a:r>
              <a:rPr lang="ko-KR" altLang="en-US" dirty="0"/>
              <a:t>신형 </a:t>
            </a:r>
            <a:r>
              <a:rPr lang="ko-KR" altLang="en-US" dirty="0" err="1"/>
              <a:t>빼빼로니켈핀</a:t>
            </a:r>
            <a:r>
              <a:rPr lang="ko-KR" altLang="en-US" dirty="0"/>
              <a:t> </a:t>
            </a:r>
            <a:r>
              <a:rPr lang="en-US" altLang="ko-KR" dirty="0"/>
              <a:t>(10cm)  1</a:t>
            </a:r>
            <a:r>
              <a:rPr lang="ko-KR" altLang="en-US" dirty="0"/>
              <a:t>개</a:t>
            </a:r>
            <a:endParaRPr lang="en-US" altLang="ko-KR" dirty="0"/>
          </a:p>
          <a:p>
            <a:r>
              <a:rPr lang="ko-KR" altLang="en-US" dirty="0"/>
              <a:t>가위</a:t>
            </a:r>
            <a:r>
              <a:rPr lang="en-US" altLang="ko-KR" dirty="0"/>
              <a:t>, </a:t>
            </a:r>
            <a:r>
              <a:rPr lang="ko-KR" altLang="en-US" dirty="0" err="1"/>
              <a:t>글루건</a:t>
            </a:r>
            <a:r>
              <a:rPr lang="en-US" altLang="ko-KR" dirty="0"/>
              <a:t>, </a:t>
            </a:r>
            <a:r>
              <a:rPr lang="ko-KR" altLang="en-US" dirty="0"/>
              <a:t>철사</a:t>
            </a:r>
            <a:r>
              <a:rPr lang="en-US" altLang="ko-KR" dirty="0"/>
              <a:t>, </a:t>
            </a:r>
            <a:r>
              <a:rPr lang="ko-KR" altLang="en-US" dirty="0"/>
              <a:t>양면테이프</a:t>
            </a:r>
            <a:r>
              <a:rPr lang="en-US" altLang="ko-KR" dirty="0"/>
              <a:t>, </a:t>
            </a:r>
            <a:r>
              <a:rPr lang="ko-KR" altLang="en-US" dirty="0"/>
              <a:t>자</a:t>
            </a:r>
            <a:r>
              <a:rPr lang="en-US" altLang="ko-KR" dirty="0"/>
              <a:t>, </a:t>
            </a:r>
            <a:r>
              <a:rPr lang="ko-KR" altLang="en-US" dirty="0"/>
              <a:t>라벨 </a:t>
            </a:r>
            <a:endParaRPr lang="en-US" altLang="ko-KR" dirty="0"/>
          </a:p>
          <a:p>
            <a:r>
              <a:rPr lang="ko-KR" altLang="en-US" dirty="0"/>
              <a:t>재료비 </a:t>
            </a:r>
            <a:r>
              <a:rPr lang="en-US" altLang="ko-KR" dirty="0"/>
              <a:t>6000</a:t>
            </a:r>
            <a:r>
              <a:rPr lang="ko-KR" altLang="en-US" dirty="0"/>
              <a:t>원</a:t>
            </a:r>
          </a:p>
          <a:p>
            <a:endParaRPr lang="ko-KR" altLang="en-US" dirty="0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F32ECDA-0F2A-48B0-99D6-EFFBB4627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535BA-8F02-4DA4-A8C7-32C2D9225147}" type="datetime1">
              <a:rPr lang="ko-KR" altLang="en-US" smtClean="0"/>
              <a:t>2020-11-09</a:t>
            </a:fld>
            <a:endParaRPr lang="en-US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2793855F-9662-4D29-84C7-B5D9F9111C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0839" y="2744315"/>
            <a:ext cx="3232558" cy="2676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7060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BD3E62-8B4D-4808-BC4B-B432AE50A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</a:t>
            </a:r>
            <a:r>
              <a:rPr lang="ko-KR" altLang="en-US" dirty="0"/>
              <a:t>강  </a:t>
            </a:r>
            <a:r>
              <a:rPr lang="ko-KR" altLang="en-US" dirty="0" err="1"/>
              <a:t>링트윈</a:t>
            </a:r>
            <a:r>
              <a:rPr lang="ko-KR" altLang="en-US" dirty="0"/>
              <a:t> 머리핀 </a:t>
            </a:r>
            <a:r>
              <a:rPr lang="en-US" altLang="ko-KR" dirty="0"/>
              <a:t>(</a:t>
            </a:r>
            <a:r>
              <a:rPr lang="ko-KR" altLang="en-US" dirty="0"/>
              <a:t>응용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5DA2353-117C-417A-8238-3C6C26B3A5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342239"/>
            <a:ext cx="10178322" cy="4537353"/>
          </a:xfrm>
        </p:spPr>
        <p:txBody>
          <a:bodyPr/>
          <a:lstStyle/>
          <a:p>
            <a:r>
              <a:rPr lang="ko-KR" altLang="en-US" dirty="0"/>
              <a:t>제작과정</a:t>
            </a:r>
            <a:endParaRPr lang="en-US" altLang="ko-KR" dirty="0"/>
          </a:p>
          <a:p>
            <a:r>
              <a:rPr lang="ko-KR" altLang="en-US" dirty="0"/>
              <a:t>리본 </a:t>
            </a:r>
            <a:r>
              <a:rPr lang="en-US" altLang="ko-KR" dirty="0"/>
              <a:t>40mm</a:t>
            </a:r>
            <a:r>
              <a:rPr lang="ko-KR" altLang="en-US" dirty="0"/>
              <a:t> </a:t>
            </a:r>
            <a:r>
              <a:rPr lang="en-US" altLang="ko-KR" dirty="0"/>
              <a:t>31cm</a:t>
            </a:r>
            <a:r>
              <a:rPr lang="ko-KR" altLang="en-US" dirty="0"/>
              <a:t>를 양쪽에 양면테이프를 </a:t>
            </a:r>
            <a:r>
              <a:rPr lang="ko-KR" altLang="en-US" dirty="0" err="1"/>
              <a:t>붙인후</a:t>
            </a:r>
            <a:r>
              <a:rPr lang="ko-KR" altLang="en-US" dirty="0"/>
              <a:t> </a:t>
            </a:r>
            <a:r>
              <a:rPr lang="en-US" altLang="ko-KR" dirty="0"/>
              <a:t>1cm</a:t>
            </a:r>
            <a:r>
              <a:rPr lang="ko-KR" altLang="en-US" dirty="0"/>
              <a:t>씩 겹쳐지도록 하여 겹쳐진 부위가 </a:t>
            </a:r>
            <a:r>
              <a:rPr lang="en-US" altLang="ko-KR" dirty="0"/>
              <a:t>2cm</a:t>
            </a:r>
            <a:r>
              <a:rPr lang="ko-KR" altLang="en-US" dirty="0"/>
              <a:t>정도</a:t>
            </a:r>
            <a:endParaRPr lang="en-US" altLang="ko-KR" dirty="0"/>
          </a:p>
          <a:p>
            <a:r>
              <a:rPr lang="ko-KR" altLang="en-US" dirty="0"/>
              <a:t>겹쳐서 </a:t>
            </a:r>
            <a:r>
              <a:rPr lang="ko-KR" altLang="en-US" dirty="0" err="1"/>
              <a:t>글루로</a:t>
            </a:r>
            <a:r>
              <a:rPr lang="ko-KR" altLang="en-US" dirty="0"/>
              <a:t> 붙여준다</a:t>
            </a:r>
            <a:endParaRPr lang="en-US" altLang="ko-KR" dirty="0"/>
          </a:p>
          <a:p>
            <a:r>
              <a:rPr lang="ko-KR" altLang="en-US" dirty="0" err="1"/>
              <a:t>동그란원형을</a:t>
            </a:r>
            <a:r>
              <a:rPr lang="ko-KR" altLang="en-US" dirty="0"/>
              <a:t> 그대로 눕혀 </a:t>
            </a:r>
            <a:r>
              <a:rPr lang="ko-KR" altLang="en-US" dirty="0" err="1"/>
              <a:t>양쪽끝이</a:t>
            </a:r>
            <a:r>
              <a:rPr lang="ko-KR" altLang="en-US" dirty="0"/>
              <a:t> 뾰족하도록 눌러준다</a:t>
            </a:r>
            <a:endParaRPr lang="en-US" altLang="ko-KR" dirty="0"/>
          </a:p>
          <a:p>
            <a:r>
              <a:rPr lang="ko-KR" altLang="en-US" dirty="0"/>
              <a:t>중앙을 주름잡아 철사로 고정한다</a:t>
            </a:r>
            <a:endParaRPr lang="en-US" altLang="ko-KR" dirty="0"/>
          </a:p>
          <a:p>
            <a:r>
              <a:rPr lang="ko-KR" altLang="en-US" dirty="0"/>
              <a:t>모직리본</a:t>
            </a:r>
            <a:r>
              <a:rPr lang="en-US" altLang="ko-KR" dirty="0"/>
              <a:t>6cm  40mm</a:t>
            </a:r>
            <a:r>
              <a:rPr lang="ko-KR" altLang="en-US" dirty="0"/>
              <a:t> 로 </a:t>
            </a:r>
            <a:r>
              <a:rPr lang="ko-KR" altLang="en-US" dirty="0" err="1"/>
              <a:t>입술접기</a:t>
            </a:r>
            <a:r>
              <a:rPr lang="ko-KR" altLang="en-US" dirty="0"/>
              <a:t> 마무리 리본을 만들어준다</a:t>
            </a:r>
            <a:endParaRPr lang="en-US" altLang="ko-KR" dirty="0"/>
          </a:p>
          <a:p>
            <a:r>
              <a:rPr lang="ko-KR" altLang="en-US" dirty="0" err="1"/>
              <a:t>입술접기</a:t>
            </a:r>
            <a:r>
              <a:rPr lang="ko-KR" altLang="en-US" dirty="0"/>
              <a:t> 마무리 리본을 리본중앙으로 감싸 </a:t>
            </a:r>
            <a:r>
              <a:rPr lang="ko-KR" altLang="en-US" dirty="0" err="1"/>
              <a:t>글루로</a:t>
            </a:r>
            <a:r>
              <a:rPr lang="ko-KR" altLang="en-US" dirty="0"/>
              <a:t> 붙여준다</a:t>
            </a:r>
            <a:endParaRPr lang="en-US" altLang="ko-KR" dirty="0"/>
          </a:p>
          <a:p>
            <a:r>
              <a:rPr lang="ko-KR" altLang="en-US" dirty="0"/>
              <a:t>리본위에 </a:t>
            </a:r>
            <a:r>
              <a:rPr lang="ko-KR" altLang="en-US" dirty="0" err="1"/>
              <a:t>밍크털과</a:t>
            </a:r>
            <a:r>
              <a:rPr lang="ko-KR" altLang="en-US" dirty="0"/>
              <a:t> 금속장식을 </a:t>
            </a:r>
            <a:r>
              <a:rPr lang="ko-KR" altLang="en-US" dirty="0" err="1"/>
              <a:t>글루로</a:t>
            </a:r>
            <a:r>
              <a:rPr lang="ko-KR" altLang="en-US" dirty="0"/>
              <a:t> 붙여준다</a:t>
            </a:r>
            <a:endParaRPr lang="en-US" altLang="ko-KR" dirty="0"/>
          </a:p>
          <a:p>
            <a:r>
              <a:rPr lang="ko-KR" altLang="en-US" dirty="0" err="1"/>
              <a:t>핀대에</a:t>
            </a:r>
            <a:r>
              <a:rPr lang="ko-KR" altLang="en-US" dirty="0"/>
              <a:t> 리본을 붙이고 라벨로 마무리 해준다</a:t>
            </a:r>
            <a:endParaRPr lang="en-US" altLang="ko-KR" dirty="0"/>
          </a:p>
          <a:p>
            <a:endParaRPr lang="ko-KR" altLang="en-US" dirty="0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113E997-A144-4891-8AED-80247C065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535BA-8F02-4DA4-A8C7-32C2D9225147}" type="datetime1">
              <a:rPr lang="ko-KR" altLang="en-US" smtClean="0"/>
              <a:t>2020-11-09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9739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73472E3-BA70-4053-86FD-21656AE31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제 </a:t>
            </a:r>
            <a:r>
              <a:rPr lang="en-US" altLang="ko-KR" dirty="0"/>
              <a:t>4 </a:t>
            </a:r>
            <a:r>
              <a:rPr lang="ko-KR" altLang="en-US" dirty="0"/>
              <a:t>강  주름잡기 </a:t>
            </a:r>
            <a:r>
              <a:rPr lang="ko-KR" altLang="en-US" dirty="0" err="1"/>
              <a:t>응용편</a:t>
            </a:r>
            <a:r>
              <a:rPr lang="ko-KR" altLang="en-US" dirty="0"/>
              <a:t> 만들기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0149F3F-5C42-4CD4-B136-28716FD95F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/>
              <a:t>3</a:t>
            </a:r>
            <a:r>
              <a:rPr lang="ko-KR" altLang="en-US" dirty="0"/>
              <a:t>차시동안 배운 기법을 사용하며</a:t>
            </a:r>
            <a:r>
              <a:rPr lang="en-US" altLang="ko-KR" dirty="0"/>
              <a:t>, </a:t>
            </a:r>
            <a:r>
              <a:rPr lang="ko-KR" altLang="en-US" dirty="0"/>
              <a:t>응용하여 더 고급과정의 핀을 만들어봅니다</a:t>
            </a:r>
            <a:endParaRPr lang="en-US" altLang="ko-KR" dirty="0"/>
          </a:p>
          <a:p>
            <a:r>
              <a:rPr lang="en-US" altLang="ko-KR" dirty="0"/>
              <a:t>3</a:t>
            </a:r>
            <a:r>
              <a:rPr lang="ko-KR" altLang="en-US" dirty="0"/>
              <a:t>차시 동안의 기법을 </a:t>
            </a:r>
            <a:r>
              <a:rPr lang="ko-KR" altLang="en-US" dirty="0" err="1"/>
              <a:t>숙지하여야만</a:t>
            </a:r>
            <a:r>
              <a:rPr lang="ko-KR" altLang="en-US" dirty="0"/>
              <a:t> 응용이 가능하며</a:t>
            </a:r>
            <a:r>
              <a:rPr lang="en-US" altLang="ko-KR" dirty="0"/>
              <a:t>, </a:t>
            </a:r>
            <a:r>
              <a:rPr lang="ko-KR" altLang="en-US" dirty="0"/>
              <a:t>대칭이 맞고 </a:t>
            </a:r>
            <a:r>
              <a:rPr lang="ko-KR" altLang="en-US" dirty="0" err="1"/>
              <a:t>이쁜</a:t>
            </a:r>
            <a:r>
              <a:rPr lang="ko-KR" altLang="en-US" dirty="0"/>
              <a:t> 모양의 리본을 </a:t>
            </a:r>
            <a:r>
              <a:rPr lang="ko-KR" altLang="en-US" dirty="0" err="1"/>
              <a:t>만들수</a:t>
            </a:r>
            <a:r>
              <a:rPr lang="ko-KR" altLang="en-US" dirty="0"/>
              <a:t> 있습니다</a:t>
            </a:r>
            <a:endParaRPr lang="en-US" altLang="ko-KR" dirty="0"/>
          </a:p>
          <a:p>
            <a:r>
              <a:rPr lang="en-US" altLang="ko-KR" dirty="0"/>
              <a:t>  </a:t>
            </a:r>
          </a:p>
          <a:p>
            <a:pPr marL="0" indent="0">
              <a:buNone/>
            </a:pPr>
            <a:r>
              <a:rPr lang="en-US" altLang="ko-KR" dirty="0"/>
              <a:t>    4</a:t>
            </a:r>
            <a:r>
              <a:rPr lang="ko-KR" altLang="en-US" dirty="0" err="1"/>
              <a:t>강커리큘럼</a:t>
            </a:r>
            <a:r>
              <a:rPr lang="ko-KR" altLang="en-US" dirty="0"/>
              <a:t> 목차</a:t>
            </a:r>
            <a:endParaRPr lang="en-US" altLang="ko-KR" dirty="0"/>
          </a:p>
          <a:p>
            <a:pPr marL="0" indent="0">
              <a:buNone/>
            </a:pPr>
            <a:r>
              <a:rPr lang="en-US" altLang="ko-KR" dirty="0"/>
              <a:t>   1, </a:t>
            </a:r>
            <a:r>
              <a:rPr lang="ko-KR" altLang="en-US" dirty="0" err="1"/>
              <a:t>트윈접기</a:t>
            </a:r>
            <a:r>
              <a:rPr lang="ko-KR" altLang="en-US" dirty="0"/>
              <a:t> </a:t>
            </a:r>
            <a:r>
              <a:rPr lang="ko-KR" altLang="en-US" dirty="0" err="1"/>
              <a:t>집게핀</a:t>
            </a:r>
            <a:r>
              <a:rPr lang="ko-KR" altLang="en-US" dirty="0"/>
              <a:t> </a:t>
            </a:r>
            <a:r>
              <a:rPr lang="en-US" altLang="ko-KR" dirty="0"/>
              <a:t>(</a:t>
            </a:r>
            <a:r>
              <a:rPr lang="ko-KR" altLang="en-US" dirty="0"/>
              <a:t>응용</a:t>
            </a:r>
            <a:r>
              <a:rPr lang="en-US" altLang="ko-KR" dirty="0"/>
              <a:t>)</a:t>
            </a:r>
          </a:p>
          <a:p>
            <a:pPr marL="0" indent="0">
              <a:buNone/>
            </a:pPr>
            <a:r>
              <a:rPr lang="en-US" altLang="ko-KR" dirty="0"/>
              <a:t>   2, </a:t>
            </a:r>
            <a:r>
              <a:rPr lang="ko-KR" altLang="en-US" dirty="0"/>
              <a:t>트위스트 볼륨 헤어핀 </a:t>
            </a:r>
            <a:r>
              <a:rPr lang="en-US" altLang="ko-KR" dirty="0"/>
              <a:t>(</a:t>
            </a:r>
            <a:r>
              <a:rPr lang="ko-KR" altLang="en-US" dirty="0"/>
              <a:t>응용</a:t>
            </a:r>
            <a:r>
              <a:rPr lang="en-US" altLang="ko-KR" dirty="0"/>
              <a:t>)</a:t>
            </a:r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r>
              <a:rPr lang="en-US" altLang="ko-KR" dirty="0"/>
              <a:t>   </a:t>
            </a:r>
            <a:r>
              <a:rPr lang="en-US" altLang="ko-KR" b="1" dirty="0">
                <a:solidFill>
                  <a:srgbClr val="FF0000"/>
                </a:solidFill>
              </a:rPr>
              <a:t>4</a:t>
            </a:r>
            <a:r>
              <a:rPr lang="ko-KR" altLang="en-US" b="1" dirty="0">
                <a:solidFill>
                  <a:srgbClr val="FF0000"/>
                </a:solidFill>
              </a:rPr>
              <a:t>강 </a:t>
            </a:r>
            <a:r>
              <a:rPr lang="en-US" altLang="ko-KR" b="1" dirty="0">
                <a:solidFill>
                  <a:srgbClr val="FF0000"/>
                </a:solidFill>
              </a:rPr>
              <a:t>2</a:t>
            </a:r>
            <a:r>
              <a:rPr lang="ko-KR" altLang="en-US" b="1" dirty="0">
                <a:solidFill>
                  <a:srgbClr val="FF0000"/>
                </a:solidFill>
              </a:rPr>
              <a:t>가지 기법과 리본 완성 </a:t>
            </a:r>
            <a:r>
              <a:rPr lang="en-US" altLang="ko-KR" b="1" dirty="0">
                <a:solidFill>
                  <a:srgbClr val="FF0000"/>
                </a:solidFill>
              </a:rPr>
              <a:t>( </a:t>
            </a:r>
            <a:r>
              <a:rPr lang="ko-KR" altLang="en-US" b="1" dirty="0">
                <a:solidFill>
                  <a:srgbClr val="FF0000"/>
                </a:solidFill>
              </a:rPr>
              <a:t>재료비 </a:t>
            </a:r>
            <a:r>
              <a:rPr lang="en-US" altLang="ko-KR" b="1" dirty="0">
                <a:solidFill>
                  <a:srgbClr val="FF0000"/>
                </a:solidFill>
              </a:rPr>
              <a:t>9800</a:t>
            </a:r>
            <a:r>
              <a:rPr lang="ko-KR" altLang="en-US" b="1" dirty="0">
                <a:solidFill>
                  <a:srgbClr val="FF0000"/>
                </a:solidFill>
              </a:rPr>
              <a:t>원</a:t>
            </a:r>
            <a:r>
              <a:rPr lang="en-US" altLang="ko-KR" b="1" dirty="0">
                <a:solidFill>
                  <a:srgbClr val="FF0000"/>
                </a:solidFill>
              </a:rPr>
              <a:t>)</a:t>
            </a:r>
          </a:p>
          <a:p>
            <a:pPr marL="0" indent="0">
              <a:buNone/>
            </a:pPr>
            <a:endParaRPr lang="en-US" altLang="ko-KR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altLang="ko-KR" dirty="0"/>
          </a:p>
          <a:p>
            <a:endParaRPr lang="ko-KR" altLang="en-US" dirty="0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69527B7-B26A-4BAE-9384-1D7539C77C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535BA-8F02-4DA4-A8C7-32C2D9225147}" type="datetime1">
              <a:rPr lang="ko-KR" altLang="en-US" smtClean="0"/>
              <a:t>2020-11-09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393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DDA7E39-71AC-4108-9474-400A31E9C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/>
              <a:t>목차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36DE2CE-746B-480D-8454-A600DD5CDA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dirty="0"/>
              <a:t>제 </a:t>
            </a:r>
            <a:r>
              <a:rPr lang="en-US" altLang="ko-KR" sz="3200" dirty="0"/>
              <a:t>1 </a:t>
            </a:r>
            <a:r>
              <a:rPr lang="ko-KR" altLang="en-US" sz="3200" dirty="0"/>
              <a:t>강    </a:t>
            </a:r>
            <a:r>
              <a:rPr lang="en-US" altLang="ko-KR" sz="3200" dirty="0"/>
              <a:t>(1</a:t>
            </a:r>
            <a:r>
              <a:rPr lang="ko-KR" altLang="en-US" sz="3200" dirty="0"/>
              <a:t>차시 수업 </a:t>
            </a:r>
            <a:r>
              <a:rPr lang="en-US" altLang="ko-KR" sz="3200" dirty="0"/>
              <a:t>)  </a:t>
            </a:r>
            <a:r>
              <a:rPr lang="ko-KR" altLang="en-US" sz="3200" dirty="0"/>
              <a:t>기본리본 만들기  </a:t>
            </a:r>
            <a:endParaRPr lang="en-US" altLang="ko-KR" sz="3200" dirty="0"/>
          </a:p>
          <a:p>
            <a:pPr>
              <a:lnSpc>
                <a:spcPct val="150000"/>
              </a:lnSpc>
            </a:pPr>
            <a:r>
              <a:rPr lang="ko-KR" altLang="en-US" sz="3200" dirty="0"/>
              <a:t>제 </a:t>
            </a:r>
            <a:r>
              <a:rPr lang="en-US" altLang="ko-KR" sz="3200" dirty="0"/>
              <a:t>2 </a:t>
            </a:r>
            <a:r>
              <a:rPr lang="ko-KR" altLang="en-US" sz="3200" dirty="0"/>
              <a:t>강    </a:t>
            </a:r>
            <a:r>
              <a:rPr lang="en-US" altLang="ko-KR" sz="3200" dirty="0"/>
              <a:t>(2</a:t>
            </a:r>
            <a:r>
              <a:rPr lang="ko-KR" altLang="en-US" sz="3200" dirty="0"/>
              <a:t>차시 수업 </a:t>
            </a:r>
            <a:r>
              <a:rPr lang="en-US" altLang="ko-KR" sz="3200" dirty="0"/>
              <a:t>)  </a:t>
            </a:r>
            <a:r>
              <a:rPr lang="ko-KR" altLang="en-US" sz="3200" dirty="0" err="1"/>
              <a:t>더블보우</a:t>
            </a:r>
            <a:r>
              <a:rPr lang="en-US" altLang="ko-KR" sz="3200" dirty="0"/>
              <a:t>, N</a:t>
            </a:r>
            <a:r>
              <a:rPr lang="ko-KR" altLang="en-US" sz="3200" dirty="0"/>
              <a:t>보우 만들기</a:t>
            </a:r>
            <a:endParaRPr lang="en-US" altLang="ko-KR" sz="3200" dirty="0"/>
          </a:p>
          <a:p>
            <a:pPr>
              <a:lnSpc>
                <a:spcPct val="150000"/>
              </a:lnSpc>
            </a:pPr>
            <a:r>
              <a:rPr lang="ko-KR" altLang="en-US" sz="3200" dirty="0"/>
              <a:t>제</a:t>
            </a:r>
            <a:r>
              <a:rPr lang="en-US" altLang="ko-KR" sz="3200" dirty="0"/>
              <a:t> 3 </a:t>
            </a:r>
            <a:r>
              <a:rPr lang="ko-KR" altLang="en-US" sz="3200" dirty="0"/>
              <a:t>강    </a:t>
            </a:r>
            <a:r>
              <a:rPr lang="en-US" altLang="ko-KR" sz="3200" dirty="0"/>
              <a:t>(3</a:t>
            </a:r>
            <a:r>
              <a:rPr lang="ko-KR" altLang="en-US" sz="3200" dirty="0"/>
              <a:t>차시 수업 </a:t>
            </a:r>
            <a:r>
              <a:rPr lang="en-US" altLang="ko-KR" sz="3200" dirty="0"/>
              <a:t>)  8</a:t>
            </a:r>
            <a:r>
              <a:rPr lang="ko-KR" altLang="en-US" sz="3200" dirty="0"/>
              <a:t>자</a:t>
            </a:r>
            <a:r>
              <a:rPr lang="en-US" altLang="ko-KR" sz="3200" dirty="0"/>
              <a:t> </a:t>
            </a:r>
            <a:r>
              <a:rPr lang="ko-KR" altLang="en-US" sz="3200" dirty="0"/>
              <a:t>보우 만들기 </a:t>
            </a:r>
            <a:endParaRPr lang="en-US" altLang="ko-KR" sz="3200" dirty="0"/>
          </a:p>
          <a:p>
            <a:pPr>
              <a:lnSpc>
                <a:spcPct val="150000"/>
              </a:lnSpc>
            </a:pPr>
            <a:r>
              <a:rPr lang="ko-KR" altLang="en-US" sz="3200" dirty="0"/>
              <a:t>제 </a:t>
            </a:r>
            <a:r>
              <a:rPr lang="en-US" altLang="ko-KR" sz="3200" dirty="0"/>
              <a:t>4 </a:t>
            </a:r>
            <a:r>
              <a:rPr lang="ko-KR" altLang="en-US" sz="3200" dirty="0"/>
              <a:t>강    </a:t>
            </a:r>
            <a:r>
              <a:rPr lang="en-US" altLang="ko-KR" sz="3200" dirty="0"/>
              <a:t>(4</a:t>
            </a:r>
            <a:r>
              <a:rPr lang="ko-KR" altLang="en-US" sz="3200" dirty="0"/>
              <a:t>차시 수업 </a:t>
            </a:r>
            <a:r>
              <a:rPr lang="en-US" altLang="ko-KR" sz="3200" dirty="0"/>
              <a:t>)  </a:t>
            </a:r>
            <a:r>
              <a:rPr lang="ko-KR" altLang="en-US" sz="3200" dirty="0"/>
              <a:t>주름잡기 </a:t>
            </a:r>
            <a:r>
              <a:rPr lang="ko-KR" altLang="en-US" sz="3200" dirty="0" err="1"/>
              <a:t>응용편</a:t>
            </a:r>
            <a:r>
              <a:rPr lang="ko-KR" altLang="en-US" sz="3200" dirty="0"/>
              <a:t> 만들기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FF778F7-2C1D-460B-8877-738367F305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535BA-8F02-4DA4-A8C7-32C2D9225147}" type="datetime1">
              <a:rPr lang="ko-KR" altLang="en-US" smtClean="0"/>
              <a:t>2020-11-09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3023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32D2718-D451-4ADD-AB0C-B055156810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57444"/>
            <a:ext cx="10178322" cy="1492132"/>
          </a:xfrm>
        </p:spPr>
        <p:txBody>
          <a:bodyPr/>
          <a:lstStyle/>
          <a:p>
            <a:r>
              <a:rPr lang="en-US" altLang="ko-KR" dirty="0"/>
              <a:t>4</a:t>
            </a:r>
            <a:r>
              <a:rPr lang="ko-KR" altLang="en-US" dirty="0"/>
              <a:t>강  </a:t>
            </a:r>
            <a:r>
              <a:rPr lang="ko-KR" altLang="en-US" dirty="0" err="1"/>
              <a:t>트윈접기</a:t>
            </a:r>
            <a:r>
              <a:rPr lang="ko-KR" altLang="en-US" dirty="0"/>
              <a:t> </a:t>
            </a:r>
            <a:r>
              <a:rPr lang="ko-KR" altLang="en-US" dirty="0" err="1"/>
              <a:t>집게핀</a:t>
            </a:r>
            <a:r>
              <a:rPr lang="ko-KR" altLang="en-US" dirty="0"/>
              <a:t> </a:t>
            </a:r>
            <a:r>
              <a:rPr lang="en-US" altLang="ko-KR" dirty="0"/>
              <a:t>(</a:t>
            </a:r>
            <a:r>
              <a:rPr lang="ko-KR" altLang="en-US" dirty="0"/>
              <a:t>응용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5A23385-A32A-4946-AF1F-ABAEBF2C13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재료 </a:t>
            </a:r>
            <a:endParaRPr lang="en-US" altLang="ko-KR" dirty="0"/>
          </a:p>
          <a:p>
            <a:r>
              <a:rPr lang="ko-KR" altLang="en-US" dirty="0" err="1"/>
              <a:t>플라워원단리본</a:t>
            </a:r>
            <a:r>
              <a:rPr lang="ko-KR" altLang="en-US" dirty="0"/>
              <a:t> </a:t>
            </a:r>
            <a:r>
              <a:rPr lang="en-US" altLang="ko-KR" dirty="0"/>
              <a:t>(40mm) 25cm</a:t>
            </a:r>
          </a:p>
          <a:p>
            <a:r>
              <a:rPr lang="ko-KR" altLang="en-US" dirty="0" err="1"/>
              <a:t>무광양면공단리본</a:t>
            </a:r>
            <a:r>
              <a:rPr lang="ko-KR" altLang="en-US" dirty="0"/>
              <a:t> </a:t>
            </a:r>
            <a:r>
              <a:rPr lang="en-US" altLang="ko-KR" dirty="0"/>
              <a:t>(10mm) 22cm</a:t>
            </a:r>
          </a:p>
          <a:p>
            <a:r>
              <a:rPr lang="ko-KR" altLang="en-US" dirty="0"/>
              <a:t>반진주장식 </a:t>
            </a:r>
            <a:r>
              <a:rPr lang="en-US" altLang="ko-KR" dirty="0"/>
              <a:t>1</a:t>
            </a:r>
            <a:r>
              <a:rPr lang="ko-KR" altLang="en-US" dirty="0"/>
              <a:t>개</a:t>
            </a:r>
            <a:endParaRPr lang="en-US" altLang="ko-KR" dirty="0"/>
          </a:p>
          <a:p>
            <a:r>
              <a:rPr lang="ko-KR" altLang="en-US" dirty="0"/>
              <a:t>초음파 포인트장식 </a:t>
            </a:r>
            <a:r>
              <a:rPr lang="en-US" altLang="ko-KR" dirty="0"/>
              <a:t>1</a:t>
            </a:r>
            <a:r>
              <a:rPr lang="ko-KR" altLang="en-US" dirty="0"/>
              <a:t>개</a:t>
            </a:r>
            <a:endParaRPr lang="en-US" altLang="ko-KR" dirty="0"/>
          </a:p>
          <a:p>
            <a:r>
              <a:rPr lang="ko-KR" altLang="en-US" dirty="0"/>
              <a:t>신형 </a:t>
            </a:r>
            <a:r>
              <a:rPr lang="ko-KR" altLang="en-US" dirty="0" err="1"/>
              <a:t>연필집게핀</a:t>
            </a:r>
            <a:r>
              <a:rPr lang="ko-KR" altLang="en-US" dirty="0"/>
              <a:t> </a:t>
            </a:r>
            <a:r>
              <a:rPr lang="en-US" altLang="ko-KR" dirty="0"/>
              <a:t>(47mm)  1</a:t>
            </a:r>
            <a:r>
              <a:rPr lang="ko-KR" altLang="en-US" dirty="0"/>
              <a:t>개</a:t>
            </a:r>
            <a:endParaRPr lang="en-US" altLang="ko-KR" dirty="0"/>
          </a:p>
          <a:p>
            <a:r>
              <a:rPr lang="ko-KR" altLang="en-US" dirty="0"/>
              <a:t>가위</a:t>
            </a:r>
            <a:r>
              <a:rPr lang="en-US" altLang="ko-KR" dirty="0"/>
              <a:t>, </a:t>
            </a:r>
            <a:r>
              <a:rPr lang="ko-KR" altLang="en-US" dirty="0" err="1"/>
              <a:t>글루건</a:t>
            </a:r>
            <a:r>
              <a:rPr lang="en-US" altLang="ko-KR" dirty="0"/>
              <a:t>, </a:t>
            </a:r>
            <a:r>
              <a:rPr lang="ko-KR" altLang="en-US" dirty="0"/>
              <a:t>철사</a:t>
            </a:r>
            <a:r>
              <a:rPr lang="en-US" altLang="ko-KR" dirty="0"/>
              <a:t>, </a:t>
            </a:r>
            <a:r>
              <a:rPr lang="ko-KR" altLang="en-US" dirty="0"/>
              <a:t>양면테이프</a:t>
            </a:r>
            <a:r>
              <a:rPr lang="en-US" altLang="ko-KR" dirty="0"/>
              <a:t>, </a:t>
            </a:r>
            <a:r>
              <a:rPr lang="ko-KR" altLang="en-US" dirty="0"/>
              <a:t>자</a:t>
            </a:r>
            <a:r>
              <a:rPr lang="en-US" altLang="ko-KR" dirty="0"/>
              <a:t>, </a:t>
            </a:r>
            <a:r>
              <a:rPr lang="ko-KR" altLang="en-US" dirty="0"/>
              <a:t>라벨 </a:t>
            </a:r>
            <a:endParaRPr lang="en-US" altLang="ko-KR" dirty="0"/>
          </a:p>
          <a:p>
            <a:r>
              <a:rPr lang="ko-KR" altLang="en-US" dirty="0"/>
              <a:t>재료비 </a:t>
            </a:r>
            <a:r>
              <a:rPr lang="en-US" altLang="ko-KR" dirty="0"/>
              <a:t>4600</a:t>
            </a:r>
            <a:r>
              <a:rPr lang="ko-KR" altLang="en-US" dirty="0"/>
              <a:t>원</a:t>
            </a:r>
          </a:p>
          <a:p>
            <a:endParaRPr lang="ko-KR" altLang="en-US" dirty="0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F32ECDA-0F2A-48B0-99D6-EFFBB4627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535BA-8F02-4DA4-A8C7-32C2D9225147}" type="datetime1">
              <a:rPr lang="ko-KR" altLang="en-US" smtClean="0"/>
              <a:t>2020-11-09</a:t>
            </a:fld>
            <a:endParaRPr lang="en-US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40BDE67D-61C6-4445-B17A-4FE1B2C530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8103" y="2722424"/>
            <a:ext cx="3451689" cy="2720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5544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96D09E5-F388-4151-80B4-A6D9A7863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</a:t>
            </a:r>
            <a:r>
              <a:rPr lang="ko-KR" altLang="en-US" dirty="0"/>
              <a:t>강  </a:t>
            </a:r>
            <a:r>
              <a:rPr lang="ko-KR" altLang="en-US" dirty="0" err="1"/>
              <a:t>트윈접기</a:t>
            </a:r>
            <a:r>
              <a:rPr lang="ko-KR" altLang="en-US" dirty="0"/>
              <a:t> </a:t>
            </a:r>
            <a:r>
              <a:rPr lang="ko-KR" altLang="en-US" dirty="0" err="1"/>
              <a:t>집게핀</a:t>
            </a:r>
            <a:r>
              <a:rPr lang="ko-KR" altLang="en-US" dirty="0"/>
              <a:t> </a:t>
            </a:r>
            <a:r>
              <a:rPr lang="en-US" altLang="ko-KR" dirty="0"/>
              <a:t>(</a:t>
            </a:r>
            <a:r>
              <a:rPr lang="ko-KR" altLang="en-US" dirty="0"/>
              <a:t>응용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BE62D02-0C84-4C87-BD92-B038E4D47C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417739"/>
            <a:ext cx="10178322" cy="4461853"/>
          </a:xfrm>
        </p:spPr>
        <p:txBody>
          <a:bodyPr/>
          <a:lstStyle/>
          <a:p>
            <a:r>
              <a:rPr lang="ko-KR" altLang="en-US" dirty="0" err="1"/>
              <a:t>리본앞면에서</a:t>
            </a:r>
            <a:r>
              <a:rPr lang="ko-KR" altLang="en-US" dirty="0"/>
              <a:t> 리본 한쪽을 </a:t>
            </a:r>
            <a:r>
              <a:rPr lang="en-US" altLang="ko-KR" dirty="0"/>
              <a:t>7cm </a:t>
            </a:r>
            <a:r>
              <a:rPr lang="ko-KR" altLang="en-US" dirty="0"/>
              <a:t>접어 올려준다</a:t>
            </a:r>
            <a:endParaRPr lang="en-US" altLang="ko-KR" dirty="0"/>
          </a:p>
          <a:p>
            <a:r>
              <a:rPr lang="ko-KR" altLang="en-US" dirty="0" err="1"/>
              <a:t>접은리본을</a:t>
            </a:r>
            <a:r>
              <a:rPr lang="ko-KR" altLang="en-US" dirty="0"/>
              <a:t> 오른쪽 삼각반을 비스듬히 </a:t>
            </a:r>
            <a:r>
              <a:rPr lang="ko-KR" altLang="en-US" dirty="0" err="1"/>
              <a:t>접어내리고</a:t>
            </a:r>
            <a:r>
              <a:rPr lang="ko-KR" altLang="en-US" dirty="0"/>
              <a:t> 겹쳐지는 부분에 양면테이프로 붙여 고정해준다</a:t>
            </a:r>
            <a:endParaRPr lang="en-US" altLang="ko-KR" dirty="0"/>
          </a:p>
          <a:p>
            <a:r>
              <a:rPr lang="ko-KR" altLang="en-US" dirty="0" err="1"/>
              <a:t>접은부분에서</a:t>
            </a:r>
            <a:r>
              <a:rPr lang="ko-KR" altLang="en-US" dirty="0"/>
              <a:t> </a:t>
            </a:r>
            <a:r>
              <a:rPr lang="en-US" altLang="ko-KR" dirty="0"/>
              <a:t>3cm </a:t>
            </a:r>
            <a:r>
              <a:rPr lang="ko-KR" altLang="en-US" dirty="0"/>
              <a:t>띈 지점에서 오른쪽 반대로 접어내려 준다</a:t>
            </a:r>
            <a:endParaRPr lang="en-US" altLang="ko-KR" dirty="0"/>
          </a:p>
          <a:p>
            <a:r>
              <a:rPr lang="ko-KR" altLang="en-US" dirty="0"/>
              <a:t>왼쪽 삼각을 </a:t>
            </a:r>
            <a:r>
              <a:rPr lang="ko-KR" altLang="en-US" dirty="0" err="1"/>
              <a:t>반접어</a:t>
            </a:r>
            <a:r>
              <a:rPr lang="ko-KR" altLang="en-US" dirty="0"/>
              <a:t> 비스듬히 내려준다</a:t>
            </a:r>
            <a:endParaRPr lang="en-US" altLang="ko-KR" dirty="0"/>
          </a:p>
          <a:p>
            <a:r>
              <a:rPr lang="ko-KR" altLang="en-US" dirty="0"/>
              <a:t>리본 가운데를 철사로 고정해준다</a:t>
            </a:r>
            <a:endParaRPr lang="en-US" altLang="ko-KR" dirty="0"/>
          </a:p>
          <a:p>
            <a:r>
              <a:rPr lang="en-US" altLang="ko-KR" dirty="0"/>
              <a:t>10mm</a:t>
            </a:r>
            <a:r>
              <a:rPr lang="ko-KR" altLang="en-US" dirty="0"/>
              <a:t> 마무리리본</a:t>
            </a:r>
            <a:r>
              <a:rPr lang="en-US" altLang="ko-KR" dirty="0"/>
              <a:t> 12cm</a:t>
            </a:r>
            <a:r>
              <a:rPr lang="ko-KR" altLang="en-US" dirty="0"/>
              <a:t>를 </a:t>
            </a:r>
            <a:r>
              <a:rPr lang="ko-KR" altLang="en-US" dirty="0" err="1"/>
              <a:t>산매듭</a:t>
            </a:r>
            <a:r>
              <a:rPr lang="ko-KR" altLang="en-US" dirty="0"/>
              <a:t> 센터를 만들어 마무리해준다</a:t>
            </a:r>
            <a:endParaRPr lang="en-US" altLang="ko-KR" dirty="0"/>
          </a:p>
          <a:p>
            <a:r>
              <a:rPr lang="ko-KR" altLang="en-US" dirty="0" err="1"/>
              <a:t>하트반진주를</a:t>
            </a:r>
            <a:r>
              <a:rPr lang="ko-KR" altLang="en-US" dirty="0"/>
              <a:t> 꽃잎 초음파중앙에 </a:t>
            </a:r>
            <a:r>
              <a:rPr lang="ko-KR" altLang="en-US" dirty="0" err="1"/>
              <a:t>붙에고</a:t>
            </a:r>
            <a:r>
              <a:rPr lang="ko-KR" altLang="en-US" dirty="0"/>
              <a:t> 오른쪽 리본에 붙여준다</a:t>
            </a:r>
            <a:endParaRPr lang="en-US" altLang="ko-KR" dirty="0"/>
          </a:p>
          <a:p>
            <a:r>
              <a:rPr lang="ko-KR" altLang="en-US" dirty="0" err="1"/>
              <a:t>집게핀에</a:t>
            </a:r>
            <a:r>
              <a:rPr lang="ko-KR" altLang="en-US" dirty="0"/>
              <a:t> 리본을 감싸 붙여주고 만들어 둔 리본에 붙여준다</a:t>
            </a:r>
            <a:endParaRPr lang="en-US" altLang="ko-KR" dirty="0"/>
          </a:p>
          <a:p>
            <a:r>
              <a:rPr lang="ko-KR" altLang="en-US" dirty="0"/>
              <a:t>라벨로 마무리한다</a:t>
            </a:r>
            <a:endParaRPr lang="en-US" altLang="ko-KR" dirty="0"/>
          </a:p>
          <a:p>
            <a:endParaRPr lang="ko-KR" altLang="en-US" dirty="0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5ABC662-7A31-4457-9F0D-967687BFD0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535BA-8F02-4DA4-A8C7-32C2D9225147}" type="datetime1">
              <a:rPr lang="ko-KR" altLang="en-US" smtClean="0"/>
              <a:t>2020-11-09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7355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32D2718-D451-4ADD-AB0C-B055156810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</a:t>
            </a:r>
            <a:r>
              <a:rPr lang="ko-KR" altLang="en-US" dirty="0"/>
              <a:t>강  트위스트 볼륨 헤어핀 </a:t>
            </a:r>
            <a:r>
              <a:rPr lang="en-US" altLang="ko-KR" dirty="0"/>
              <a:t>(</a:t>
            </a:r>
            <a:r>
              <a:rPr lang="ko-KR" altLang="en-US" dirty="0"/>
              <a:t>응용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5A23385-A32A-4946-AF1F-ABAEBF2C13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재료 </a:t>
            </a:r>
            <a:endParaRPr lang="en-US" altLang="ko-KR" dirty="0"/>
          </a:p>
          <a:p>
            <a:r>
              <a:rPr lang="ko-KR" altLang="en-US" dirty="0"/>
              <a:t>모직원단리본 </a:t>
            </a:r>
            <a:r>
              <a:rPr lang="en-US" altLang="ko-KR" dirty="0"/>
              <a:t>(50mm) 53cm</a:t>
            </a:r>
          </a:p>
          <a:p>
            <a:r>
              <a:rPr lang="ko-KR" altLang="en-US" dirty="0"/>
              <a:t>고리진주장식 </a:t>
            </a:r>
            <a:r>
              <a:rPr lang="en-US" altLang="ko-KR" dirty="0"/>
              <a:t>1</a:t>
            </a:r>
            <a:r>
              <a:rPr lang="ko-KR" altLang="en-US" dirty="0"/>
              <a:t>개</a:t>
            </a:r>
            <a:endParaRPr lang="en-US" altLang="ko-KR" dirty="0"/>
          </a:p>
          <a:p>
            <a:r>
              <a:rPr lang="ko-KR" altLang="en-US" dirty="0" err="1"/>
              <a:t>오링골드장식</a:t>
            </a:r>
            <a:r>
              <a:rPr lang="ko-KR" altLang="en-US" dirty="0"/>
              <a:t> </a:t>
            </a:r>
            <a:r>
              <a:rPr lang="en-US" altLang="ko-KR" dirty="0"/>
              <a:t>1</a:t>
            </a:r>
            <a:r>
              <a:rPr lang="ko-KR" altLang="en-US" dirty="0"/>
              <a:t>개</a:t>
            </a:r>
            <a:endParaRPr lang="en-US" altLang="ko-KR" dirty="0"/>
          </a:p>
          <a:p>
            <a:r>
              <a:rPr lang="ko-KR" altLang="en-US" dirty="0" err="1"/>
              <a:t>넙적이</a:t>
            </a:r>
            <a:r>
              <a:rPr lang="ko-KR" altLang="en-US" dirty="0"/>
              <a:t> </a:t>
            </a:r>
            <a:r>
              <a:rPr lang="ko-KR" altLang="en-US" dirty="0" err="1"/>
              <a:t>뻬빼로핀</a:t>
            </a:r>
            <a:r>
              <a:rPr lang="ko-KR" altLang="en-US" dirty="0"/>
              <a:t> </a:t>
            </a:r>
            <a:r>
              <a:rPr lang="en-US" altLang="ko-KR" dirty="0"/>
              <a:t>(10cm)  1</a:t>
            </a:r>
            <a:r>
              <a:rPr lang="ko-KR" altLang="en-US" dirty="0"/>
              <a:t>개</a:t>
            </a:r>
            <a:endParaRPr lang="en-US" altLang="ko-KR" dirty="0"/>
          </a:p>
          <a:p>
            <a:r>
              <a:rPr lang="ko-KR" altLang="en-US" dirty="0"/>
              <a:t>가위</a:t>
            </a:r>
            <a:r>
              <a:rPr lang="en-US" altLang="ko-KR" dirty="0"/>
              <a:t>, </a:t>
            </a:r>
            <a:r>
              <a:rPr lang="ko-KR" altLang="en-US" dirty="0" err="1"/>
              <a:t>글루건</a:t>
            </a:r>
            <a:r>
              <a:rPr lang="en-US" altLang="ko-KR" dirty="0"/>
              <a:t>, </a:t>
            </a:r>
            <a:r>
              <a:rPr lang="ko-KR" altLang="en-US" dirty="0"/>
              <a:t>철사</a:t>
            </a:r>
            <a:r>
              <a:rPr lang="en-US" altLang="ko-KR" dirty="0"/>
              <a:t>, </a:t>
            </a:r>
            <a:r>
              <a:rPr lang="ko-KR" altLang="en-US" dirty="0"/>
              <a:t>양면테이프</a:t>
            </a:r>
            <a:r>
              <a:rPr lang="en-US" altLang="ko-KR" dirty="0"/>
              <a:t>, </a:t>
            </a:r>
            <a:r>
              <a:rPr lang="ko-KR" altLang="en-US" dirty="0"/>
              <a:t>자</a:t>
            </a:r>
            <a:r>
              <a:rPr lang="en-US" altLang="ko-KR" dirty="0"/>
              <a:t>, </a:t>
            </a:r>
            <a:r>
              <a:rPr lang="ko-KR" altLang="en-US" dirty="0"/>
              <a:t>라벨</a:t>
            </a:r>
            <a:r>
              <a:rPr lang="en-US" altLang="ko-KR" dirty="0"/>
              <a:t>, </a:t>
            </a:r>
            <a:r>
              <a:rPr lang="ko-KR" altLang="en-US" dirty="0"/>
              <a:t>펜치</a:t>
            </a:r>
            <a:r>
              <a:rPr lang="en-US" altLang="ko-KR" dirty="0"/>
              <a:t>2</a:t>
            </a:r>
            <a:r>
              <a:rPr lang="ko-KR" altLang="en-US" dirty="0"/>
              <a:t>개 </a:t>
            </a:r>
            <a:endParaRPr lang="en-US" altLang="ko-KR" dirty="0"/>
          </a:p>
          <a:p>
            <a:r>
              <a:rPr lang="ko-KR" altLang="en-US" dirty="0"/>
              <a:t>재료비 </a:t>
            </a:r>
            <a:r>
              <a:rPr lang="en-US" altLang="ko-KR" dirty="0"/>
              <a:t>5200</a:t>
            </a:r>
            <a:r>
              <a:rPr lang="ko-KR" altLang="en-US" dirty="0"/>
              <a:t>원</a:t>
            </a:r>
          </a:p>
          <a:p>
            <a:endParaRPr lang="ko-KR" altLang="en-US" dirty="0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F32ECDA-0F2A-48B0-99D6-EFFBB4627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535BA-8F02-4DA4-A8C7-32C2D9225147}" type="datetime1">
              <a:rPr lang="ko-KR" altLang="en-US" smtClean="0"/>
              <a:t>2020-11-09</a:t>
            </a:fld>
            <a:endParaRPr lang="en-US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24DCC762-735D-4BC5-B098-1F216BBF89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7728" y="2497402"/>
            <a:ext cx="2600325" cy="2981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34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F0E0DF5-5C4F-4671-8FEB-05EE34C20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재료비목록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A0B8933-9D51-4FDA-9C20-4110D2EAC9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/>
              <a:t>1</a:t>
            </a:r>
            <a:r>
              <a:rPr lang="ko-KR" altLang="en-US" dirty="0"/>
              <a:t>차시  </a:t>
            </a:r>
            <a:r>
              <a:rPr lang="en-US" altLang="ko-KR" dirty="0"/>
              <a:t>1</a:t>
            </a:r>
            <a:r>
              <a:rPr lang="ko-KR" altLang="en-US" dirty="0"/>
              <a:t>강   </a:t>
            </a:r>
            <a:r>
              <a:rPr lang="en-US" altLang="ko-KR" dirty="0"/>
              <a:t>4500</a:t>
            </a:r>
            <a:r>
              <a:rPr lang="ko-KR" altLang="en-US" dirty="0"/>
              <a:t>원 </a:t>
            </a:r>
            <a:r>
              <a:rPr lang="en-US" altLang="ko-KR" dirty="0"/>
              <a:t>*10    (45000)                            </a:t>
            </a:r>
            <a:r>
              <a:rPr lang="en-US" altLang="ko-KR" dirty="0">
                <a:latin typeface="Batang" panose="02030600000101010101" pitchFamily="18" charset="-127"/>
                <a:ea typeface="Batang" panose="02030600000101010101" pitchFamily="18" charset="-127"/>
              </a:rPr>
              <a:t>★</a:t>
            </a:r>
            <a:r>
              <a:rPr lang="ko-KR" altLang="en-US" dirty="0">
                <a:latin typeface="Batang" panose="02030600000101010101" pitchFamily="18" charset="-127"/>
                <a:ea typeface="Batang" panose="02030600000101010101" pitchFamily="18" charset="-127"/>
              </a:rPr>
              <a:t>부자재사용</a:t>
            </a:r>
            <a:r>
              <a:rPr lang="en-US" altLang="ko-KR" dirty="0">
                <a:latin typeface="Batang" panose="02030600000101010101" pitchFamily="18" charset="-127"/>
                <a:ea typeface="Batang" panose="02030600000101010101" pitchFamily="18" charset="-127"/>
              </a:rPr>
              <a:t>★</a:t>
            </a:r>
            <a:endParaRPr lang="en-US" altLang="ko-KR" dirty="0"/>
          </a:p>
          <a:p>
            <a:r>
              <a:rPr lang="en-US" altLang="ko-KR" dirty="0"/>
              <a:t>          2</a:t>
            </a:r>
            <a:r>
              <a:rPr lang="ko-KR" altLang="en-US" dirty="0"/>
              <a:t>강   </a:t>
            </a:r>
            <a:r>
              <a:rPr lang="en-US" altLang="ko-KR" dirty="0"/>
              <a:t>4000</a:t>
            </a:r>
            <a:r>
              <a:rPr lang="ko-KR" altLang="en-US" dirty="0"/>
              <a:t>원 </a:t>
            </a:r>
            <a:r>
              <a:rPr lang="en-US" altLang="ko-KR" dirty="0"/>
              <a:t>*10    (40000)                              </a:t>
            </a:r>
            <a:r>
              <a:rPr lang="ko-KR" altLang="en-US" dirty="0" err="1"/>
              <a:t>글루건과</a:t>
            </a:r>
            <a:r>
              <a:rPr lang="ko-KR" altLang="en-US" dirty="0"/>
              <a:t> </a:t>
            </a:r>
            <a:r>
              <a:rPr lang="ko-KR" altLang="en-US" dirty="0" err="1"/>
              <a:t>글루심</a:t>
            </a:r>
            <a:r>
              <a:rPr lang="en-US" altLang="ko-KR" dirty="0"/>
              <a:t>, </a:t>
            </a:r>
            <a:r>
              <a:rPr lang="ko-KR" altLang="en-US" dirty="0"/>
              <a:t>철사</a:t>
            </a:r>
            <a:r>
              <a:rPr lang="en-US" altLang="ko-KR" dirty="0"/>
              <a:t>, </a:t>
            </a:r>
            <a:r>
              <a:rPr lang="ko-KR" altLang="en-US" dirty="0"/>
              <a:t>양면테이프</a:t>
            </a:r>
            <a:r>
              <a:rPr lang="en-US" altLang="ko-KR" dirty="0"/>
              <a:t>, </a:t>
            </a:r>
            <a:r>
              <a:rPr lang="ko-KR" altLang="en-US" dirty="0"/>
              <a:t>가위</a:t>
            </a:r>
            <a:r>
              <a:rPr lang="en-US" altLang="ko-KR" dirty="0"/>
              <a:t>,</a:t>
            </a:r>
            <a:r>
              <a:rPr lang="ko-KR" altLang="en-US" dirty="0"/>
              <a:t>라벨은</a:t>
            </a:r>
            <a:endParaRPr lang="en-US" altLang="ko-KR" dirty="0"/>
          </a:p>
          <a:p>
            <a:r>
              <a:rPr lang="en-US" altLang="ko-KR" dirty="0"/>
              <a:t>2</a:t>
            </a:r>
            <a:r>
              <a:rPr lang="ko-KR" altLang="en-US" dirty="0"/>
              <a:t>차시  </a:t>
            </a:r>
            <a:r>
              <a:rPr lang="en-US" altLang="ko-KR" dirty="0"/>
              <a:t>1</a:t>
            </a:r>
            <a:r>
              <a:rPr lang="ko-KR" altLang="en-US" dirty="0"/>
              <a:t>강   </a:t>
            </a:r>
            <a:r>
              <a:rPr lang="en-US" altLang="ko-KR" dirty="0"/>
              <a:t>4800</a:t>
            </a:r>
            <a:r>
              <a:rPr lang="ko-KR" altLang="en-US" dirty="0"/>
              <a:t>원 </a:t>
            </a:r>
            <a:r>
              <a:rPr lang="en-US" altLang="ko-KR" dirty="0"/>
              <a:t>*10    (48000)                              </a:t>
            </a:r>
            <a:r>
              <a:rPr lang="ko-KR" altLang="en-US" dirty="0"/>
              <a:t>재료비에 포함되지 않았으며</a:t>
            </a:r>
            <a:r>
              <a:rPr lang="en-US" altLang="ko-KR" dirty="0"/>
              <a:t>, </a:t>
            </a:r>
          </a:p>
          <a:p>
            <a:r>
              <a:rPr lang="en-US" altLang="ko-KR" dirty="0"/>
              <a:t>          2</a:t>
            </a:r>
            <a:r>
              <a:rPr lang="ko-KR" altLang="en-US" dirty="0"/>
              <a:t>강   </a:t>
            </a:r>
            <a:r>
              <a:rPr lang="en-US" altLang="ko-KR" dirty="0"/>
              <a:t>3800</a:t>
            </a:r>
            <a:r>
              <a:rPr lang="ko-KR" altLang="en-US" dirty="0"/>
              <a:t>원 </a:t>
            </a:r>
            <a:r>
              <a:rPr lang="en-US" altLang="ko-KR" dirty="0"/>
              <a:t>*10    (38000)                              </a:t>
            </a:r>
            <a:r>
              <a:rPr lang="ko-KR" altLang="en-US" dirty="0"/>
              <a:t>부자재는 보유하고 </a:t>
            </a:r>
            <a:r>
              <a:rPr lang="ko-KR" altLang="en-US" dirty="0" err="1"/>
              <a:t>있는것으로</a:t>
            </a:r>
            <a:r>
              <a:rPr lang="ko-KR" altLang="en-US" dirty="0"/>
              <a:t> 대체 사용하도록</a:t>
            </a:r>
            <a:endParaRPr lang="en-US" altLang="ko-KR" dirty="0"/>
          </a:p>
          <a:p>
            <a:r>
              <a:rPr lang="en-US" altLang="ko-KR" dirty="0"/>
              <a:t>3</a:t>
            </a:r>
            <a:r>
              <a:rPr lang="ko-KR" altLang="en-US" dirty="0"/>
              <a:t>차시  </a:t>
            </a:r>
            <a:r>
              <a:rPr lang="en-US" altLang="ko-KR" dirty="0"/>
              <a:t>1</a:t>
            </a:r>
            <a:r>
              <a:rPr lang="ko-KR" altLang="en-US" dirty="0"/>
              <a:t>강   </a:t>
            </a:r>
            <a:r>
              <a:rPr lang="en-US" altLang="ko-KR" dirty="0"/>
              <a:t>4500</a:t>
            </a:r>
            <a:r>
              <a:rPr lang="ko-KR" altLang="en-US" dirty="0"/>
              <a:t>원 </a:t>
            </a:r>
            <a:r>
              <a:rPr lang="en-US" altLang="ko-KR" dirty="0"/>
              <a:t>*10    (45000)                              </a:t>
            </a:r>
            <a:r>
              <a:rPr lang="ko-KR" altLang="en-US" dirty="0"/>
              <a:t>하겠습니다</a:t>
            </a:r>
            <a:endParaRPr lang="en-US" altLang="ko-KR" dirty="0"/>
          </a:p>
          <a:p>
            <a:r>
              <a:rPr lang="en-US" altLang="ko-KR" dirty="0"/>
              <a:t>          2</a:t>
            </a:r>
            <a:r>
              <a:rPr lang="ko-KR" altLang="en-US" dirty="0"/>
              <a:t>강   </a:t>
            </a:r>
            <a:r>
              <a:rPr lang="en-US" altLang="ko-KR" dirty="0"/>
              <a:t>6000</a:t>
            </a:r>
            <a:r>
              <a:rPr lang="ko-KR" altLang="en-US" dirty="0"/>
              <a:t>원 </a:t>
            </a:r>
            <a:r>
              <a:rPr lang="en-US" altLang="ko-KR" dirty="0"/>
              <a:t>*10    (60000)</a:t>
            </a:r>
          </a:p>
          <a:p>
            <a:r>
              <a:rPr lang="en-US" altLang="ko-KR" dirty="0"/>
              <a:t>4</a:t>
            </a:r>
            <a:r>
              <a:rPr lang="ko-KR" altLang="en-US" dirty="0"/>
              <a:t>차시  </a:t>
            </a:r>
            <a:r>
              <a:rPr lang="en-US" altLang="ko-KR" dirty="0"/>
              <a:t>1</a:t>
            </a:r>
            <a:r>
              <a:rPr lang="ko-KR" altLang="en-US" dirty="0"/>
              <a:t>강   </a:t>
            </a:r>
            <a:r>
              <a:rPr lang="en-US" altLang="ko-KR" dirty="0"/>
              <a:t>4600</a:t>
            </a:r>
            <a:r>
              <a:rPr lang="ko-KR" altLang="en-US" dirty="0"/>
              <a:t>원 </a:t>
            </a:r>
            <a:r>
              <a:rPr lang="en-US" altLang="ko-KR" dirty="0"/>
              <a:t>*10    (46000)</a:t>
            </a:r>
          </a:p>
          <a:p>
            <a:r>
              <a:rPr lang="en-US" altLang="ko-KR" dirty="0"/>
              <a:t>          2</a:t>
            </a:r>
            <a:r>
              <a:rPr lang="ko-KR" altLang="en-US" dirty="0"/>
              <a:t>강   </a:t>
            </a:r>
            <a:r>
              <a:rPr lang="en-US" altLang="ko-KR" dirty="0"/>
              <a:t>5200</a:t>
            </a:r>
            <a:r>
              <a:rPr lang="ko-KR" altLang="en-US" dirty="0"/>
              <a:t>원 </a:t>
            </a:r>
            <a:r>
              <a:rPr lang="en-US" altLang="ko-KR" dirty="0"/>
              <a:t>*10    (52000)</a:t>
            </a:r>
          </a:p>
          <a:p>
            <a:r>
              <a:rPr lang="ko-KR" altLang="en-US" dirty="0" err="1"/>
              <a:t>총금액</a:t>
            </a:r>
            <a:r>
              <a:rPr lang="ko-KR" altLang="en-US" dirty="0"/>
              <a:t>    ￦  </a:t>
            </a:r>
            <a:r>
              <a:rPr lang="en-US" altLang="ko-KR" dirty="0"/>
              <a:t>374000</a:t>
            </a:r>
          </a:p>
          <a:p>
            <a:r>
              <a:rPr lang="ko-KR" altLang="en-US" dirty="0"/>
              <a:t>총 인원 </a:t>
            </a:r>
            <a:r>
              <a:rPr lang="en-US" altLang="ko-KR" dirty="0"/>
              <a:t>(10</a:t>
            </a:r>
            <a:r>
              <a:rPr lang="ko-KR" altLang="en-US" dirty="0" err="1"/>
              <a:t>명기준</a:t>
            </a:r>
            <a:r>
              <a:rPr lang="en-US" altLang="ko-KR" dirty="0"/>
              <a:t>) </a:t>
            </a:r>
            <a:r>
              <a:rPr lang="ko-KR" altLang="en-US" dirty="0"/>
              <a:t>인당 재료비  </a:t>
            </a:r>
            <a:r>
              <a:rPr lang="en-US" altLang="ko-KR" dirty="0"/>
              <a:t>37400</a:t>
            </a:r>
            <a:r>
              <a:rPr lang="ko-KR" altLang="en-US" dirty="0"/>
              <a:t>원</a:t>
            </a:r>
            <a:endParaRPr lang="en-US" altLang="ko-KR" dirty="0"/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54AA358-A8FA-4F6C-8122-3A80EC7B6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535BA-8F02-4DA4-A8C7-32C2D9225147}" type="datetime1">
              <a:rPr lang="ko-KR" altLang="en-US" smtClean="0"/>
              <a:t>2020-11-09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669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7DF67CF-5EBB-4D88-9ED8-2D08DF1D8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550315"/>
            <a:ext cx="10058400" cy="1371600"/>
          </a:xfrm>
        </p:spPr>
        <p:txBody>
          <a:bodyPr/>
          <a:lstStyle/>
          <a:p>
            <a:r>
              <a:rPr lang="ko-KR" altLang="en-US" dirty="0"/>
              <a:t>제 </a:t>
            </a:r>
            <a:r>
              <a:rPr lang="en-US" altLang="ko-KR" dirty="0"/>
              <a:t>1 </a:t>
            </a:r>
            <a:r>
              <a:rPr lang="ko-KR" altLang="en-US" dirty="0"/>
              <a:t>강  기본리본 만들기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E44709C-7A7A-4EA1-9C82-81F6795156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가장 기본적이 리본 만들기로 모든 리본공예의 기본이 되며</a:t>
            </a:r>
            <a:r>
              <a:rPr lang="en-US" altLang="ko-KR" dirty="0"/>
              <a:t>, </a:t>
            </a:r>
            <a:r>
              <a:rPr lang="ko-KR" altLang="en-US" dirty="0"/>
              <a:t>중심을 잡아 주름잡음으로 </a:t>
            </a:r>
            <a:endParaRPr lang="en-US" altLang="ko-KR" dirty="0"/>
          </a:p>
          <a:p>
            <a:pPr marL="0" indent="0">
              <a:buNone/>
            </a:pPr>
            <a:r>
              <a:rPr lang="en-US" altLang="ko-KR" dirty="0"/>
              <a:t>   </a:t>
            </a:r>
            <a:r>
              <a:rPr lang="ko-KR" altLang="en-US" dirty="0"/>
              <a:t>대칭을 맞추어 </a:t>
            </a:r>
            <a:r>
              <a:rPr lang="ko-KR" altLang="en-US" dirty="0" err="1"/>
              <a:t>이쁜</a:t>
            </a:r>
            <a:r>
              <a:rPr lang="ko-KR" altLang="en-US" dirty="0"/>
              <a:t> 모양을 잡는 기초가 되는 기법입니다</a:t>
            </a:r>
            <a:endParaRPr lang="en-US" altLang="ko-KR" dirty="0"/>
          </a:p>
          <a:p>
            <a:pPr marL="0" indent="0">
              <a:buNone/>
            </a:pPr>
            <a:r>
              <a:rPr lang="en-US" altLang="ko-KR" dirty="0"/>
              <a:t>   </a:t>
            </a:r>
            <a:r>
              <a:rPr lang="ko-KR" altLang="en-US" dirty="0"/>
              <a:t>기본 리본을 </a:t>
            </a:r>
            <a:r>
              <a:rPr lang="ko-KR" altLang="en-US" dirty="0" err="1"/>
              <a:t>만들수있어야</a:t>
            </a:r>
            <a:r>
              <a:rPr lang="ko-KR" altLang="en-US" dirty="0"/>
              <a:t> 응용이나 다른 리본을 </a:t>
            </a:r>
            <a:r>
              <a:rPr lang="ko-KR" altLang="en-US" dirty="0" err="1"/>
              <a:t>만들수</a:t>
            </a:r>
            <a:r>
              <a:rPr lang="ko-KR" altLang="en-US" dirty="0"/>
              <a:t> 있기에 리본아트의 가장 중요한 기법이라 </a:t>
            </a:r>
            <a:r>
              <a:rPr lang="ko-KR" altLang="en-US" dirty="0" err="1"/>
              <a:t>할수</a:t>
            </a:r>
            <a:r>
              <a:rPr lang="ko-KR" altLang="en-US" dirty="0"/>
              <a:t> 있습니다</a:t>
            </a:r>
            <a:endParaRPr lang="en-US" altLang="ko-KR" dirty="0"/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r>
              <a:rPr lang="en-US" altLang="ko-KR" dirty="0"/>
              <a:t>  1</a:t>
            </a:r>
            <a:r>
              <a:rPr lang="ko-KR" altLang="en-US" dirty="0" err="1"/>
              <a:t>강커리큘럼</a:t>
            </a:r>
            <a:r>
              <a:rPr lang="ko-KR" altLang="en-US" dirty="0"/>
              <a:t> 목차</a:t>
            </a:r>
            <a:endParaRPr lang="en-US" altLang="ko-KR" dirty="0"/>
          </a:p>
          <a:p>
            <a:pPr marL="0" indent="0">
              <a:buNone/>
            </a:pPr>
            <a:r>
              <a:rPr lang="en-US" altLang="ko-KR" dirty="0"/>
              <a:t>   1, </a:t>
            </a:r>
            <a:r>
              <a:rPr lang="ko-KR" altLang="en-US" dirty="0"/>
              <a:t>리본 </a:t>
            </a:r>
            <a:r>
              <a:rPr lang="ko-KR" altLang="en-US" dirty="0" err="1"/>
              <a:t>집게핀</a:t>
            </a:r>
            <a:endParaRPr lang="en-US" altLang="ko-KR" dirty="0"/>
          </a:p>
          <a:p>
            <a:pPr marL="0" indent="0">
              <a:buNone/>
            </a:pPr>
            <a:r>
              <a:rPr lang="en-US" altLang="ko-KR" dirty="0"/>
              <a:t>   2, </a:t>
            </a:r>
            <a:r>
              <a:rPr lang="ko-KR" altLang="en-US" dirty="0"/>
              <a:t>리본 </a:t>
            </a:r>
            <a:r>
              <a:rPr lang="ko-KR" altLang="en-US" dirty="0" err="1"/>
              <a:t>머리끈</a:t>
            </a:r>
            <a:endParaRPr lang="en-US" altLang="ko-KR" dirty="0"/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r>
              <a:rPr lang="en-US" altLang="ko-KR" dirty="0"/>
              <a:t> </a:t>
            </a:r>
            <a:r>
              <a:rPr lang="en-US" altLang="ko-KR" b="1" dirty="0">
                <a:solidFill>
                  <a:srgbClr val="FF0000"/>
                </a:solidFill>
              </a:rPr>
              <a:t>1</a:t>
            </a:r>
            <a:r>
              <a:rPr lang="ko-KR" altLang="en-US" b="1" dirty="0">
                <a:solidFill>
                  <a:srgbClr val="FF0000"/>
                </a:solidFill>
              </a:rPr>
              <a:t>강 </a:t>
            </a:r>
            <a:r>
              <a:rPr lang="en-US" altLang="ko-KR" b="1" dirty="0">
                <a:solidFill>
                  <a:srgbClr val="FF0000"/>
                </a:solidFill>
              </a:rPr>
              <a:t>2</a:t>
            </a:r>
            <a:r>
              <a:rPr lang="ko-KR" altLang="en-US" b="1" dirty="0">
                <a:solidFill>
                  <a:srgbClr val="FF0000"/>
                </a:solidFill>
              </a:rPr>
              <a:t>가지 기법과 리본 완성 </a:t>
            </a:r>
            <a:r>
              <a:rPr lang="en-US" altLang="ko-KR" b="1" dirty="0">
                <a:solidFill>
                  <a:srgbClr val="FF0000"/>
                </a:solidFill>
              </a:rPr>
              <a:t>( </a:t>
            </a:r>
            <a:r>
              <a:rPr lang="ko-KR" altLang="en-US" b="1" dirty="0">
                <a:solidFill>
                  <a:srgbClr val="FF0000"/>
                </a:solidFill>
              </a:rPr>
              <a:t>재료비 </a:t>
            </a:r>
            <a:r>
              <a:rPr lang="en-US" altLang="ko-KR" b="1" dirty="0">
                <a:solidFill>
                  <a:srgbClr val="FF0000"/>
                </a:solidFill>
              </a:rPr>
              <a:t>8500</a:t>
            </a:r>
            <a:r>
              <a:rPr lang="ko-KR" altLang="en-US" b="1" dirty="0">
                <a:solidFill>
                  <a:srgbClr val="FF0000"/>
                </a:solidFill>
              </a:rPr>
              <a:t>원</a:t>
            </a:r>
            <a:r>
              <a:rPr lang="en-US" altLang="ko-KR" b="1" dirty="0">
                <a:solidFill>
                  <a:srgbClr val="FF0000"/>
                </a:solidFill>
              </a:rPr>
              <a:t>)</a:t>
            </a:r>
          </a:p>
          <a:p>
            <a:pPr marL="0" indent="0">
              <a:buNone/>
            </a:pPr>
            <a:endParaRPr lang="en-US" altLang="ko-KR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BA12592-32E7-4785-8009-D08EEA644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535BA-8F02-4DA4-A8C7-32C2D9225147}" type="datetime1">
              <a:rPr lang="ko-KR" altLang="en-US" smtClean="0"/>
              <a:t>2020-11-09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7622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AFDE81D-3348-41F1-BC7B-0A8DBC4E0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72685"/>
            <a:ext cx="10178322" cy="1492132"/>
          </a:xfrm>
        </p:spPr>
        <p:txBody>
          <a:bodyPr/>
          <a:lstStyle/>
          <a:p>
            <a:r>
              <a:rPr lang="en-US" altLang="ko-KR" dirty="0"/>
              <a:t>1</a:t>
            </a:r>
            <a:r>
              <a:rPr lang="ko-KR" altLang="en-US" dirty="0"/>
              <a:t>강  리본 </a:t>
            </a:r>
            <a:r>
              <a:rPr lang="ko-KR" altLang="en-US" dirty="0" err="1"/>
              <a:t>집게핀</a:t>
            </a:r>
            <a:endParaRPr lang="ko-KR" altLang="en-US" dirty="0"/>
          </a:p>
        </p:txBody>
      </p:sp>
      <p:sp>
        <p:nvSpPr>
          <p:cNvPr id="10" name="내용 개체 틀 9">
            <a:extLst>
              <a:ext uri="{FF2B5EF4-FFF2-40B4-BE49-F238E27FC236}">
                <a16:creationId xmlns:a16="http://schemas.microsoft.com/office/drawing/2014/main" id="{49E6F110-1161-4566-8A7A-36FAEA8590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416028"/>
            <a:ext cx="4050484" cy="3536715"/>
          </a:xfrm>
        </p:spPr>
        <p:txBody>
          <a:bodyPr/>
          <a:lstStyle/>
          <a:p>
            <a:r>
              <a:rPr lang="ko-KR" altLang="en-US" dirty="0"/>
              <a:t>재료 </a:t>
            </a:r>
            <a:endParaRPr lang="en-US" altLang="ko-KR" dirty="0"/>
          </a:p>
          <a:p>
            <a:r>
              <a:rPr lang="ko-KR" altLang="en-US" dirty="0"/>
              <a:t>프린트원단리본 </a:t>
            </a:r>
            <a:r>
              <a:rPr lang="en-US" altLang="ko-KR" dirty="0"/>
              <a:t>(40mm) 15cm</a:t>
            </a:r>
          </a:p>
          <a:p>
            <a:r>
              <a:rPr lang="ko-KR" altLang="en-US" dirty="0"/>
              <a:t>무지원단리본 </a:t>
            </a:r>
            <a:r>
              <a:rPr lang="en-US" altLang="ko-KR" dirty="0"/>
              <a:t>(40mm) 15cm</a:t>
            </a:r>
          </a:p>
          <a:p>
            <a:r>
              <a:rPr lang="ko-KR" altLang="en-US" dirty="0" err="1"/>
              <a:t>글리터</a:t>
            </a:r>
            <a:r>
              <a:rPr lang="ko-KR" altLang="en-US" dirty="0"/>
              <a:t> 원단리본 </a:t>
            </a:r>
            <a:r>
              <a:rPr lang="en-US" altLang="ko-KR" dirty="0"/>
              <a:t>(7mm) 16cm</a:t>
            </a:r>
          </a:p>
          <a:p>
            <a:r>
              <a:rPr lang="ko-KR" altLang="en-US" dirty="0"/>
              <a:t>포인트 초음파 </a:t>
            </a:r>
            <a:r>
              <a:rPr lang="en-US" altLang="ko-KR" dirty="0"/>
              <a:t>2</a:t>
            </a:r>
            <a:r>
              <a:rPr lang="ko-KR" altLang="en-US" dirty="0"/>
              <a:t>개</a:t>
            </a:r>
            <a:endParaRPr lang="en-US" altLang="ko-KR" dirty="0"/>
          </a:p>
          <a:p>
            <a:r>
              <a:rPr lang="ko-KR" altLang="en-US" dirty="0"/>
              <a:t>신형 </a:t>
            </a:r>
            <a:r>
              <a:rPr lang="ko-KR" altLang="en-US" dirty="0" err="1"/>
              <a:t>집게핀</a:t>
            </a:r>
            <a:r>
              <a:rPr lang="ko-KR" altLang="en-US" dirty="0"/>
              <a:t> </a:t>
            </a:r>
            <a:r>
              <a:rPr lang="en-US" altLang="ko-KR" dirty="0"/>
              <a:t>(47mm, </a:t>
            </a:r>
            <a:r>
              <a:rPr lang="ko-KR" altLang="en-US" dirty="0"/>
              <a:t>폭 </a:t>
            </a:r>
            <a:r>
              <a:rPr lang="en-US" altLang="ko-KR" dirty="0"/>
              <a:t>10mm) 1</a:t>
            </a:r>
            <a:r>
              <a:rPr lang="ko-KR" altLang="en-US" dirty="0"/>
              <a:t>개</a:t>
            </a:r>
            <a:endParaRPr lang="en-US" altLang="ko-KR" dirty="0"/>
          </a:p>
          <a:p>
            <a:r>
              <a:rPr lang="ko-KR" altLang="en-US" dirty="0"/>
              <a:t>가위</a:t>
            </a:r>
            <a:r>
              <a:rPr lang="en-US" altLang="ko-KR" dirty="0"/>
              <a:t>, </a:t>
            </a:r>
            <a:r>
              <a:rPr lang="ko-KR" altLang="en-US" dirty="0" err="1"/>
              <a:t>글루건</a:t>
            </a:r>
            <a:r>
              <a:rPr lang="en-US" altLang="ko-KR" dirty="0"/>
              <a:t>, </a:t>
            </a:r>
            <a:r>
              <a:rPr lang="ko-KR" altLang="en-US" dirty="0"/>
              <a:t>철사</a:t>
            </a:r>
            <a:r>
              <a:rPr lang="en-US" altLang="ko-KR" dirty="0"/>
              <a:t>, </a:t>
            </a:r>
            <a:r>
              <a:rPr lang="ko-KR" altLang="en-US" dirty="0"/>
              <a:t>양면테이프</a:t>
            </a:r>
            <a:r>
              <a:rPr lang="en-US" altLang="ko-KR" dirty="0"/>
              <a:t>, </a:t>
            </a:r>
            <a:r>
              <a:rPr lang="ko-KR" altLang="en-US" dirty="0"/>
              <a:t>자</a:t>
            </a:r>
            <a:r>
              <a:rPr lang="en-US" altLang="ko-KR" dirty="0"/>
              <a:t>, </a:t>
            </a:r>
            <a:r>
              <a:rPr lang="ko-KR" altLang="en-US" dirty="0"/>
              <a:t>라벨 </a:t>
            </a:r>
            <a:endParaRPr lang="en-US" altLang="ko-KR" dirty="0"/>
          </a:p>
          <a:p>
            <a:r>
              <a:rPr lang="ko-KR" altLang="en-US" dirty="0"/>
              <a:t>재료비 </a:t>
            </a:r>
            <a:r>
              <a:rPr lang="en-US" altLang="ko-KR" dirty="0"/>
              <a:t>4500</a:t>
            </a:r>
            <a:r>
              <a:rPr lang="ko-KR" altLang="en-US" dirty="0"/>
              <a:t>원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76D2FBF-3FF1-4C0E-805E-1B9A1311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535BA-8F02-4DA4-A8C7-32C2D9225147}" type="datetime1">
              <a:rPr lang="ko-KR" altLang="en-US" smtClean="0"/>
              <a:t>2020-11-09</a:t>
            </a:fld>
            <a:endParaRPr lang="en-US" dirty="0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27EFC261-EA9B-4F7D-8947-DF3F29C6CE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5675" y="2822351"/>
            <a:ext cx="3158325" cy="2543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006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CE90B95-815D-44BA-B613-8DA196906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</a:t>
            </a:r>
            <a:r>
              <a:rPr lang="ko-KR" altLang="en-US" dirty="0"/>
              <a:t>강  리본 </a:t>
            </a:r>
            <a:r>
              <a:rPr lang="ko-KR" altLang="en-US" dirty="0" err="1"/>
              <a:t>집게핀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17C92FD-61FE-45EF-82DA-47C828D0BB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459685"/>
            <a:ext cx="10178322" cy="4419908"/>
          </a:xfrm>
        </p:spPr>
        <p:txBody>
          <a:bodyPr>
            <a:normAutofit lnSpcReduction="10000"/>
          </a:bodyPr>
          <a:lstStyle/>
          <a:p>
            <a:r>
              <a:rPr lang="ko-KR" altLang="en-US" dirty="0"/>
              <a:t>제작과정</a:t>
            </a:r>
            <a:endParaRPr lang="en-US" altLang="ko-KR" dirty="0"/>
          </a:p>
          <a:p>
            <a:r>
              <a:rPr lang="en-US" altLang="ko-KR" dirty="0"/>
              <a:t>15cm </a:t>
            </a:r>
            <a:r>
              <a:rPr lang="ko-KR" altLang="en-US" dirty="0"/>
              <a:t>원단리본과 플라워 리본을 반 접어 중심을 </a:t>
            </a:r>
            <a:r>
              <a:rPr lang="ko-KR" altLang="en-US" dirty="0" err="1"/>
              <a:t>표시한뒤</a:t>
            </a:r>
            <a:r>
              <a:rPr lang="ko-KR" altLang="en-US" dirty="0"/>
              <a:t> 양면테이프로 중심에 맞춰 붙여준다</a:t>
            </a:r>
            <a:endParaRPr lang="en-US" altLang="ko-KR" dirty="0"/>
          </a:p>
          <a:p>
            <a:r>
              <a:rPr lang="ko-KR" altLang="en-US" dirty="0"/>
              <a:t>이과정을 </a:t>
            </a:r>
            <a:r>
              <a:rPr lang="ko-KR" altLang="en-US" dirty="0" err="1"/>
              <a:t>기본링</a:t>
            </a:r>
            <a:r>
              <a:rPr lang="ko-KR" altLang="en-US" dirty="0"/>
              <a:t> 만들기라 칭한다</a:t>
            </a:r>
            <a:endParaRPr lang="en-US" altLang="ko-KR" dirty="0"/>
          </a:p>
          <a:p>
            <a:r>
              <a:rPr lang="ko-KR" altLang="en-US" dirty="0"/>
              <a:t>두개의 기본링을 </a:t>
            </a:r>
            <a:r>
              <a:rPr lang="en-US" altLang="ko-KR" dirty="0"/>
              <a:t>1.5cm </a:t>
            </a:r>
            <a:r>
              <a:rPr lang="ko-KR" altLang="en-US" dirty="0"/>
              <a:t>겹쳐주고 리본중앙을 주름잡아 철사로 고정한다 </a:t>
            </a:r>
            <a:endParaRPr lang="en-US" altLang="ko-KR" dirty="0"/>
          </a:p>
          <a:p>
            <a:r>
              <a:rPr lang="en-US" altLang="ko-KR" dirty="0"/>
              <a:t>( </a:t>
            </a:r>
            <a:r>
              <a:rPr lang="ko-KR" altLang="en-US" dirty="0"/>
              <a:t>철사가 풀리지 안도록 잘 고정해주되 철사를 너무 </a:t>
            </a:r>
            <a:r>
              <a:rPr lang="ko-KR" altLang="en-US" dirty="0" err="1"/>
              <a:t>꼬아줄경우</a:t>
            </a:r>
            <a:r>
              <a:rPr lang="ko-KR" altLang="en-US" dirty="0"/>
              <a:t> 리본이 틀어지거나 철사가 </a:t>
            </a:r>
            <a:r>
              <a:rPr lang="ko-KR" altLang="en-US" dirty="0" err="1"/>
              <a:t>끊길수</a:t>
            </a:r>
            <a:r>
              <a:rPr lang="ko-KR" altLang="en-US" dirty="0"/>
              <a:t> </a:t>
            </a:r>
            <a:r>
              <a:rPr lang="ko-KR" altLang="en-US" dirty="0" err="1"/>
              <a:t>있으니주의</a:t>
            </a:r>
            <a:r>
              <a:rPr lang="en-US" altLang="ko-KR" dirty="0"/>
              <a:t>)</a:t>
            </a:r>
          </a:p>
          <a:p>
            <a:r>
              <a:rPr lang="ko-KR" altLang="en-US" dirty="0" err="1"/>
              <a:t>글리터</a:t>
            </a:r>
            <a:r>
              <a:rPr lang="ko-KR" altLang="en-US" dirty="0"/>
              <a:t> 리본을 </a:t>
            </a:r>
            <a:r>
              <a:rPr lang="en-US" altLang="ko-KR" dirty="0"/>
              <a:t>10.5cm </a:t>
            </a:r>
            <a:r>
              <a:rPr lang="ko-KR" altLang="en-US" dirty="0" err="1"/>
              <a:t>언발란스하게</a:t>
            </a:r>
            <a:r>
              <a:rPr lang="ko-KR" altLang="en-US" dirty="0"/>
              <a:t> 접어 </a:t>
            </a:r>
            <a:r>
              <a:rPr lang="ko-KR" altLang="en-US" dirty="0" err="1"/>
              <a:t>글루로</a:t>
            </a:r>
            <a:r>
              <a:rPr lang="ko-KR" altLang="en-US" dirty="0"/>
              <a:t> 붙여준다</a:t>
            </a:r>
            <a:endParaRPr lang="en-US" altLang="ko-KR" dirty="0"/>
          </a:p>
          <a:p>
            <a:r>
              <a:rPr lang="ko-KR" altLang="en-US" dirty="0"/>
              <a:t>리본위에 </a:t>
            </a:r>
            <a:r>
              <a:rPr lang="ko-KR" altLang="en-US" dirty="0" err="1"/>
              <a:t>글리터</a:t>
            </a:r>
            <a:r>
              <a:rPr lang="ko-KR" altLang="en-US" dirty="0"/>
              <a:t> 리본을 중심에 맞게 </a:t>
            </a:r>
            <a:r>
              <a:rPr lang="ko-KR" altLang="en-US" dirty="0" err="1"/>
              <a:t>글루로</a:t>
            </a:r>
            <a:r>
              <a:rPr lang="ko-KR" altLang="en-US" dirty="0"/>
              <a:t> 붙여준다</a:t>
            </a:r>
            <a:endParaRPr lang="en-US" altLang="ko-KR" dirty="0"/>
          </a:p>
          <a:p>
            <a:r>
              <a:rPr lang="ko-KR" altLang="en-US" dirty="0" err="1"/>
              <a:t>글리터리본</a:t>
            </a:r>
            <a:r>
              <a:rPr lang="ko-KR" altLang="en-US" dirty="0"/>
              <a:t> </a:t>
            </a:r>
            <a:r>
              <a:rPr lang="en-US" altLang="ko-KR" dirty="0"/>
              <a:t>5cm</a:t>
            </a:r>
            <a:r>
              <a:rPr lang="ko-KR" altLang="en-US" dirty="0"/>
              <a:t>로 중심을 감아 마무리 해준다 </a:t>
            </a:r>
            <a:endParaRPr lang="en-US" altLang="ko-KR" dirty="0"/>
          </a:p>
          <a:p>
            <a:r>
              <a:rPr lang="ko-KR" altLang="en-US" dirty="0" err="1"/>
              <a:t>리본끝자락에</a:t>
            </a:r>
            <a:r>
              <a:rPr lang="ko-KR" altLang="en-US" dirty="0"/>
              <a:t> 초음파장식을 </a:t>
            </a:r>
            <a:r>
              <a:rPr lang="ko-KR" altLang="en-US" dirty="0" err="1"/>
              <a:t>글루로</a:t>
            </a:r>
            <a:r>
              <a:rPr lang="ko-KR" altLang="en-US" dirty="0"/>
              <a:t> 붙여준다</a:t>
            </a:r>
            <a:endParaRPr lang="en-US" altLang="ko-KR" dirty="0"/>
          </a:p>
          <a:p>
            <a:r>
              <a:rPr lang="ko-KR" altLang="en-US" dirty="0"/>
              <a:t>골지리본 </a:t>
            </a:r>
            <a:r>
              <a:rPr lang="en-US" altLang="ko-KR" dirty="0"/>
              <a:t>10cm</a:t>
            </a:r>
            <a:r>
              <a:rPr lang="ko-KR" altLang="en-US" dirty="0"/>
              <a:t>에 양면테이프를 붙이고 </a:t>
            </a:r>
            <a:r>
              <a:rPr lang="ko-KR" altLang="en-US" dirty="0" err="1"/>
              <a:t>핀대에</a:t>
            </a:r>
            <a:r>
              <a:rPr lang="ko-KR" altLang="en-US" dirty="0"/>
              <a:t> 감싸 붙이고 </a:t>
            </a:r>
            <a:r>
              <a:rPr lang="ko-KR" altLang="en-US" dirty="0" err="1"/>
              <a:t>글루로</a:t>
            </a:r>
            <a:r>
              <a:rPr lang="ko-KR" altLang="en-US" dirty="0"/>
              <a:t> 마무리한다</a:t>
            </a:r>
            <a:endParaRPr lang="en-US" altLang="ko-KR" dirty="0"/>
          </a:p>
          <a:p>
            <a:r>
              <a:rPr lang="ko-KR" altLang="en-US" dirty="0"/>
              <a:t>리본과 </a:t>
            </a:r>
            <a:r>
              <a:rPr lang="ko-KR" altLang="en-US" dirty="0" err="1"/>
              <a:t>핀대를</a:t>
            </a:r>
            <a:r>
              <a:rPr lang="ko-KR" altLang="en-US" dirty="0"/>
              <a:t> </a:t>
            </a:r>
            <a:r>
              <a:rPr lang="ko-KR" altLang="en-US" dirty="0" err="1"/>
              <a:t>글루로</a:t>
            </a:r>
            <a:r>
              <a:rPr lang="ko-KR" altLang="en-US" dirty="0"/>
              <a:t> 고정시켜 붙여주고 </a:t>
            </a:r>
            <a:r>
              <a:rPr lang="ko-KR" altLang="en-US" dirty="0" err="1"/>
              <a:t>핸드메이드</a:t>
            </a:r>
            <a:r>
              <a:rPr lang="ko-KR" altLang="en-US" dirty="0"/>
              <a:t> 라벨로 마무리한다</a:t>
            </a:r>
            <a:endParaRPr lang="en-US" altLang="ko-KR" dirty="0"/>
          </a:p>
          <a:p>
            <a:endParaRPr lang="ko-KR" altLang="en-US" dirty="0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8DD118A-208B-4961-8DF7-C97E06602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535BA-8F02-4DA4-A8C7-32C2D9225147}" type="datetime1">
              <a:rPr lang="ko-KR" altLang="en-US" smtClean="0"/>
              <a:t>2020-11-09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3748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04FBF67-0759-495A-9407-D38876684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</a:t>
            </a:r>
            <a:r>
              <a:rPr lang="ko-KR" altLang="en-US" dirty="0"/>
              <a:t>강  리본 </a:t>
            </a:r>
            <a:r>
              <a:rPr lang="ko-KR" altLang="en-US" dirty="0" err="1"/>
              <a:t>머리끈</a:t>
            </a:r>
            <a:r>
              <a:rPr lang="ko-KR" altLang="en-US" dirty="0"/>
              <a:t> </a:t>
            </a:r>
            <a:r>
              <a:rPr lang="en-US" altLang="ko-KR" dirty="0"/>
              <a:t>(</a:t>
            </a:r>
            <a:r>
              <a:rPr lang="ko-KR" altLang="en-US" dirty="0"/>
              <a:t>응용</a:t>
            </a:r>
            <a:r>
              <a:rPr lang="en-US" altLang="ko-KR" dirty="0"/>
              <a:t>) 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F0A334E-20F4-4AFD-8DAE-AC712F1E3C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ko-KR" altLang="en-US" dirty="0"/>
              <a:t>재료 </a:t>
            </a:r>
            <a:endParaRPr lang="en-US" altLang="ko-KR" dirty="0"/>
          </a:p>
          <a:p>
            <a:r>
              <a:rPr lang="en-US" altLang="ko-KR" dirty="0"/>
              <a:t>140mm</a:t>
            </a:r>
            <a:r>
              <a:rPr lang="ko-KR" altLang="en-US" dirty="0"/>
              <a:t> </a:t>
            </a:r>
            <a:r>
              <a:rPr lang="ko-KR" altLang="en-US" dirty="0" err="1"/>
              <a:t>비비드모직</a:t>
            </a:r>
            <a:r>
              <a:rPr lang="ko-KR" altLang="en-US" dirty="0"/>
              <a:t> 접착리본커버 </a:t>
            </a:r>
            <a:r>
              <a:rPr lang="en-US" altLang="ko-KR" dirty="0"/>
              <a:t>1 + ½ </a:t>
            </a:r>
            <a:r>
              <a:rPr lang="ko-KR" altLang="en-US" dirty="0"/>
              <a:t>개</a:t>
            </a:r>
            <a:endParaRPr lang="en-US" altLang="ko-KR" dirty="0"/>
          </a:p>
          <a:p>
            <a:r>
              <a:rPr lang="en-US" altLang="ko-KR" dirty="0"/>
              <a:t>185mm</a:t>
            </a:r>
            <a:r>
              <a:rPr lang="ko-KR" altLang="en-US" dirty="0"/>
              <a:t> </a:t>
            </a:r>
            <a:r>
              <a:rPr lang="ko-KR" altLang="en-US" dirty="0" err="1"/>
              <a:t>비비드모직</a:t>
            </a:r>
            <a:r>
              <a:rPr lang="ko-KR" altLang="en-US" dirty="0"/>
              <a:t> 접착리본커버 </a:t>
            </a:r>
            <a:r>
              <a:rPr lang="en-US" altLang="ko-KR" dirty="0"/>
              <a:t>1</a:t>
            </a:r>
            <a:r>
              <a:rPr lang="ko-KR" altLang="en-US" dirty="0"/>
              <a:t>개</a:t>
            </a:r>
            <a:endParaRPr lang="en-US" altLang="ko-KR" dirty="0"/>
          </a:p>
          <a:p>
            <a:r>
              <a:rPr lang="ko-KR" altLang="en-US" dirty="0" err="1"/>
              <a:t>검정샤무드</a:t>
            </a:r>
            <a:r>
              <a:rPr lang="ko-KR" altLang="en-US" dirty="0"/>
              <a:t> 접착리본커버 </a:t>
            </a:r>
            <a:r>
              <a:rPr lang="en-US" altLang="ko-KR" dirty="0"/>
              <a:t>(188*27mm)</a:t>
            </a:r>
            <a:r>
              <a:rPr lang="ko-KR" altLang="en-US" dirty="0"/>
              <a:t> </a:t>
            </a:r>
            <a:r>
              <a:rPr lang="en-US" altLang="ko-KR" dirty="0"/>
              <a:t>1</a:t>
            </a:r>
            <a:r>
              <a:rPr lang="ko-KR" altLang="en-US" dirty="0"/>
              <a:t>개</a:t>
            </a:r>
            <a:endParaRPr lang="en-US" altLang="ko-KR" dirty="0"/>
          </a:p>
          <a:p>
            <a:r>
              <a:rPr lang="ko-KR" altLang="en-US" dirty="0" err="1"/>
              <a:t>검정샤무드</a:t>
            </a:r>
            <a:r>
              <a:rPr lang="ko-KR" altLang="en-US" dirty="0"/>
              <a:t> 접착리본커버 </a:t>
            </a:r>
            <a:r>
              <a:rPr lang="en-US" altLang="ko-KR" dirty="0"/>
              <a:t>(138*23mm)</a:t>
            </a:r>
            <a:r>
              <a:rPr lang="ko-KR" altLang="en-US" dirty="0"/>
              <a:t> </a:t>
            </a:r>
            <a:r>
              <a:rPr lang="en-US" altLang="ko-KR" dirty="0"/>
              <a:t>1</a:t>
            </a:r>
            <a:r>
              <a:rPr lang="ko-KR" altLang="en-US" dirty="0"/>
              <a:t>개</a:t>
            </a:r>
            <a:endParaRPr lang="en-US" altLang="ko-KR" dirty="0"/>
          </a:p>
          <a:p>
            <a:r>
              <a:rPr lang="ko-KR" altLang="en-US" dirty="0" err="1"/>
              <a:t>투명볼륨리본베이스</a:t>
            </a:r>
            <a:r>
              <a:rPr lang="ko-KR" altLang="en-US" dirty="0"/>
              <a:t> </a:t>
            </a:r>
            <a:r>
              <a:rPr lang="en-US" altLang="ko-KR" dirty="0"/>
              <a:t>(</a:t>
            </a:r>
            <a:r>
              <a:rPr lang="ko-KR" altLang="en-US" dirty="0"/>
              <a:t>대 </a:t>
            </a:r>
            <a:r>
              <a:rPr lang="en-US" altLang="ko-KR" dirty="0"/>
              <a:t>185*29mm)</a:t>
            </a:r>
            <a:r>
              <a:rPr lang="ko-KR" altLang="en-US" dirty="0"/>
              <a:t> </a:t>
            </a:r>
            <a:r>
              <a:rPr lang="en-US" altLang="ko-KR" dirty="0"/>
              <a:t>1</a:t>
            </a:r>
            <a:r>
              <a:rPr lang="ko-KR" altLang="en-US" dirty="0"/>
              <a:t>개</a:t>
            </a:r>
            <a:endParaRPr lang="en-US" altLang="ko-KR" dirty="0"/>
          </a:p>
          <a:p>
            <a:r>
              <a:rPr lang="ko-KR" altLang="en-US" dirty="0" err="1"/>
              <a:t>투명볼륨리본베이스</a:t>
            </a:r>
            <a:r>
              <a:rPr lang="ko-KR" altLang="en-US" dirty="0"/>
              <a:t> </a:t>
            </a:r>
            <a:r>
              <a:rPr lang="en-US" altLang="ko-KR" dirty="0"/>
              <a:t>(</a:t>
            </a:r>
            <a:r>
              <a:rPr lang="ko-KR" altLang="en-US" dirty="0"/>
              <a:t>중 </a:t>
            </a:r>
            <a:r>
              <a:rPr lang="en-US" altLang="ko-KR" dirty="0"/>
              <a:t>185*29mm)</a:t>
            </a:r>
            <a:r>
              <a:rPr lang="ko-KR" altLang="en-US" dirty="0"/>
              <a:t> </a:t>
            </a:r>
            <a:r>
              <a:rPr lang="en-US" altLang="ko-KR" dirty="0"/>
              <a:t>1 + ½ </a:t>
            </a:r>
            <a:r>
              <a:rPr lang="ko-KR" altLang="en-US" dirty="0"/>
              <a:t>개</a:t>
            </a:r>
            <a:endParaRPr lang="en-US" altLang="ko-KR" dirty="0"/>
          </a:p>
          <a:p>
            <a:r>
              <a:rPr lang="ko-KR" altLang="en-US" dirty="0"/>
              <a:t>링 고무줄 </a:t>
            </a:r>
            <a:r>
              <a:rPr lang="en-US" altLang="ko-KR" dirty="0"/>
              <a:t>1</a:t>
            </a:r>
            <a:r>
              <a:rPr lang="ko-KR" altLang="en-US" dirty="0"/>
              <a:t>개</a:t>
            </a:r>
            <a:endParaRPr lang="en-US" altLang="ko-KR" dirty="0"/>
          </a:p>
          <a:p>
            <a:r>
              <a:rPr lang="ko-KR" altLang="en-US" dirty="0"/>
              <a:t>신형 </a:t>
            </a:r>
            <a:r>
              <a:rPr lang="ko-KR" altLang="en-US" dirty="0" err="1"/>
              <a:t>집게핀</a:t>
            </a:r>
            <a:r>
              <a:rPr lang="ko-KR" altLang="en-US" dirty="0"/>
              <a:t> </a:t>
            </a:r>
            <a:r>
              <a:rPr lang="en-US" altLang="ko-KR" dirty="0"/>
              <a:t>(47mm, </a:t>
            </a:r>
            <a:r>
              <a:rPr lang="ko-KR" altLang="en-US" dirty="0"/>
              <a:t>폭 </a:t>
            </a:r>
            <a:r>
              <a:rPr lang="en-US" altLang="ko-KR" dirty="0"/>
              <a:t>10mm) 1</a:t>
            </a:r>
            <a:r>
              <a:rPr lang="ko-KR" altLang="en-US" dirty="0"/>
              <a:t>개</a:t>
            </a:r>
            <a:endParaRPr lang="en-US" altLang="ko-KR" dirty="0"/>
          </a:p>
          <a:p>
            <a:r>
              <a:rPr lang="ko-KR" altLang="en-US" dirty="0"/>
              <a:t>가위</a:t>
            </a:r>
            <a:r>
              <a:rPr lang="en-US" altLang="ko-KR" dirty="0"/>
              <a:t>, </a:t>
            </a:r>
            <a:r>
              <a:rPr lang="ko-KR" altLang="en-US" dirty="0" err="1"/>
              <a:t>글루건</a:t>
            </a:r>
            <a:r>
              <a:rPr lang="en-US" altLang="ko-KR" dirty="0"/>
              <a:t>, </a:t>
            </a:r>
            <a:r>
              <a:rPr lang="ko-KR" altLang="en-US" dirty="0" err="1"/>
              <a:t>록타이트</a:t>
            </a:r>
            <a:r>
              <a:rPr lang="en-US" altLang="ko-KR" dirty="0"/>
              <a:t>, </a:t>
            </a:r>
            <a:r>
              <a:rPr lang="ko-KR" altLang="en-US" dirty="0"/>
              <a:t>라벨 </a:t>
            </a:r>
            <a:endParaRPr lang="en-US" altLang="ko-KR" dirty="0"/>
          </a:p>
          <a:p>
            <a:r>
              <a:rPr lang="ko-KR" altLang="en-US" dirty="0"/>
              <a:t>재료비 </a:t>
            </a:r>
            <a:r>
              <a:rPr lang="en-US" altLang="ko-KR" dirty="0"/>
              <a:t>4000</a:t>
            </a:r>
            <a:r>
              <a:rPr lang="ko-KR" altLang="en-US" dirty="0"/>
              <a:t>원</a:t>
            </a:r>
          </a:p>
          <a:p>
            <a:endParaRPr lang="ko-KR" altLang="en-US" dirty="0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EB1E2F4-37AF-4657-9A40-84F20A6E3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535BA-8F02-4DA4-A8C7-32C2D9225147}" type="datetime1">
              <a:rPr lang="ko-KR" altLang="en-US" smtClean="0"/>
              <a:t>2020-11-09</a:t>
            </a:fld>
            <a:endParaRPr lang="en-US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8BA8A4A5-7055-4537-9BA3-8FD86979BC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8554" y="2525755"/>
            <a:ext cx="4206031" cy="3114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791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D0C928B-A621-4FEF-809B-CF48EF4138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</a:t>
            </a:r>
            <a:r>
              <a:rPr lang="ko-KR" altLang="en-US" dirty="0"/>
              <a:t>강  리본 </a:t>
            </a:r>
            <a:r>
              <a:rPr lang="ko-KR" altLang="en-US" dirty="0" err="1"/>
              <a:t>머리끈</a:t>
            </a:r>
            <a:r>
              <a:rPr lang="ko-KR" altLang="en-US" dirty="0"/>
              <a:t> </a:t>
            </a:r>
            <a:r>
              <a:rPr lang="en-US" altLang="ko-KR" dirty="0"/>
              <a:t>(</a:t>
            </a:r>
            <a:r>
              <a:rPr lang="ko-KR" altLang="en-US" dirty="0"/>
              <a:t>응용</a:t>
            </a:r>
            <a:r>
              <a:rPr lang="en-US" altLang="ko-KR" dirty="0"/>
              <a:t>) 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2224D21-1725-4803-B127-36EB5F666C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359017"/>
            <a:ext cx="10178322" cy="4520575"/>
          </a:xfrm>
        </p:spPr>
        <p:txBody>
          <a:bodyPr>
            <a:normAutofit fontScale="85000" lnSpcReduction="20000"/>
          </a:bodyPr>
          <a:lstStyle/>
          <a:p>
            <a:r>
              <a:rPr lang="ko-KR" altLang="en-US" dirty="0"/>
              <a:t>제작과정</a:t>
            </a:r>
            <a:endParaRPr lang="en-US" altLang="ko-KR" dirty="0"/>
          </a:p>
          <a:p>
            <a:r>
              <a:rPr lang="ko-KR" altLang="en-US" dirty="0"/>
              <a:t>접착리본커버 종이를 </a:t>
            </a:r>
            <a:r>
              <a:rPr lang="ko-KR" altLang="en-US" dirty="0" err="1"/>
              <a:t>떼어네고</a:t>
            </a:r>
            <a:r>
              <a:rPr lang="ko-KR" altLang="en-US" dirty="0"/>
              <a:t> 리본베이스를 중심부터 붙여 양쪽 접착리본커버를 중심부터 밀어주며 붙여준다</a:t>
            </a:r>
            <a:endParaRPr lang="en-US" altLang="ko-KR" dirty="0"/>
          </a:p>
          <a:p>
            <a:r>
              <a:rPr lang="ko-KR" altLang="en-US" dirty="0" err="1"/>
              <a:t>샤무드</a:t>
            </a:r>
            <a:r>
              <a:rPr lang="ko-KR" altLang="en-US" dirty="0"/>
              <a:t> 리본커버의 종이를 떼어내고 </a:t>
            </a:r>
            <a:r>
              <a:rPr lang="ko-KR" altLang="en-US" dirty="0" err="1"/>
              <a:t>리본뒷면에</a:t>
            </a:r>
            <a:r>
              <a:rPr lang="ko-KR" altLang="en-US" dirty="0"/>
              <a:t> 맞게 붙여준다</a:t>
            </a:r>
            <a:endParaRPr lang="en-US" altLang="ko-KR" dirty="0"/>
          </a:p>
          <a:p>
            <a:r>
              <a:rPr lang="ko-KR" altLang="en-US" dirty="0"/>
              <a:t>위와 같은 방법으로 작은 리본을 </a:t>
            </a:r>
            <a:r>
              <a:rPr lang="ko-KR" altLang="en-US" dirty="0" err="1"/>
              <a:t>하나더</a:t>
            </a:r>
            <a:r>
              <a:rPr lang="ko-KR" altLang="en-US" dirty="0"/>
              <a:t> 만들어 준다</a:t>
            </a:r>
            <a:endParaRPr lang="en-US" altLang="ko-KR" dirty="0"/>
          </a:p>
          <a:p>
            <a:r>
              <a:rPr lang="ko-KR" altLang="en-US" dirty="0" err="1"/>
              <a:t>큰리본양쪽끝을</a:t>
            </a:r>
            <a:r>
              <a:rPr lang="ko-KR" altLang="en-US" dirty="0"/>
              <a:t> </a:t>
            </a:r>
            <a:r>
              <a:rPr lang="en-US" altLang="ko-KR" dirty="0"/>
              <a:t>0.5cm </a:t>
            </a:r>
            <a:r>
              <a:rPr lang="ko-KR" altLang="en-US" dirty="0"/>
              <a:t>자르고 </a:t>
            </a:r>
            <a:r>
              <a:rPr lang="en-US" altLang="ko-KR" dirty="0"/>
              <a:t>( </a:t>
            </a:r>
            <a:r>
              <a:rPr lang="ko-KR" altLang="en-US" dirty="0"/>
              <a:t>양쪽 대칭 중요</a:t>
            </a:r>
            <a:r>
              <a:rPr lang="en-US" altLang="ko-KR" dirty="0"/>
              <a:t>) </a:t>
            </a:r>
            <a:r>
              <a:rPr lang="ko-KR" altLang="en-US" dirty="0"/>
              <a:t>리본중심에 </a:t>
            </a:r>
            <a:r>
              <a:rPr lang="ko-KR" altLang="en-US" dirty="0" err="1"/>
              <a:t>록타이트를</a:t>
            </a:r>
            <a:r>
              <a:rPr lang="ko-KR" altLang="en-US" dirty="0"/>
              <a:t> 발라 붙여준다</a:t>
            </a:r>
            <a:endParaRPr lang="en-US" altLang="ko-KR" dirty="0"/>
          </a:p>
          <a:p>
            <a:r>
              <a:rPr lang="ko-KR" altLang="en-US" dirty="0" err="1"/>
              <a:t>작은리본도</a:t>
            </a:r>
            <a:r>
              <a:rPr lang="ko-KR" altLang="en-US" dirty="0"/>
              <a:t> </a:t>
            </a:r>
            <a:r>
              <a:rPr lang="ko-KR" altLang="en-US" dirty="0" err="1"/>
              <a:t>큰리본과</a:t>
            </a:r>
            <a:r>
              <a:rPr lang="ko-KR" altLang="en-US" dirty="0"/>
              <a:t> </a:t>
            </a:r>
            <a:r>
              <a:rPr lang="ko-KR" altLang="en-US" dirty="0" err="1"/>
              <a:t>같은방법으로</a:t>
            </a:r>
            <a:r>
              <a:rPr lang="ko-KR" altLang="en-US" dirty="0"/>
              <a:t> 만들어준다</a:t>
            </a:r>
            <a:endParaRPr lang="en-US" altLang="ko-KR" dirty="0"/>
          </a:p>
          <a:p>
            <a:r>
              <a:rPr lang="ko-KR" altLang="en-US" dirty="0" err="1"/>
              <a:t>큰리본중심에</a:t>
            </a:r>
            <a:r>
              <a:rPr lang="ko-KR" altLang="en-US" dirty="0"/>
              <a:t> </a:t>
            </a:r>
            <a:r>
              <a:rPr lang="ko-KR" altLang="en-US" dirty="0" err="1"/>
              <a:t>글루를</a:t>
            </a:r>
            <a:r>
              <a:rPr lang="ko-KR" altLang="en-US" dirty="0"/>
              <a:t> 바르고 </a:t>
            </a:r>
            <a:r>
              <a:rPr lang="ko-KR" altLang="en-US" dirty="0" err="1"/>
              <a:t>작은리본을</a:t>
            </a:r>
            <a:r>
              <a:rPr lang="ko-KR" altLang="en-US" dirty="0"/>
              <a:t> 사선으로 붙여준다</a:t>
            </a:r>
            <a:endParaRPr lang="en-US" altLang="ko-KR" dirty="0"/>
          </a:p>
          <a:p>
            <a:r>
              <a:rPr lang="ko-KR" altLang="en-US" dirty="0"/>
              <a:t>마무리 리본을 만들기 위해 리본베이스를 반으로 자르고 폭이 </a:t>
            </a:r>
            <a:r>
              <a:rPr lang="en-US" altLang="ko-KR" dirty="0"/>
              <a:t>1cm </a:t>
            </a:r>
            <a:r>
              <a:rPr lang="ko-KR" altLang="en-US" dirty="0"/>
              <a:t>정도로 잘라준다</a:t>
            </a:r>
            <a:endParaRPr lang="en-US" altLang="ko-KR" dirty="0"/>
          </a:p>
          <a:p>
            <a:r>
              <a:rPr lang="ko-KR" altLang="en-US" dirty="0"/>
              <a:t>리본베이스를 접착리본커버 중심에 </a:t>
            </a:r>
            <a:r>
              <a:rPr lang="ko-KR" altLang="en-US" dirty="0" err="1"/>
              <a:t>맡추어</a:t>
            </a:r>
            <a:r>
              <a:rPr lang="ko-KR" altLang="en-US" dirty="0"/>
              <a:t> 붙여주고 </a:t>
            </a:r>
            <a:r>
              <a:rPr lang="ko-KR" altLang="en-US" dirty="0" err="1"/>
              <a:t>양쪽끝을</a:t>
            </a:r>
            <a:r>
              <a:rPr lang="ko-KR" altLang="en-US" dirty="0"/>
              <a:t> 잘라준다</a:t>
            </a:r>
            <a:endParaRPr lang="en-US" altLang="ko-KR" dirty="0"/>
          </a:p>
          <a:p>
            <a:r>
              <a:rPr lang="ko-KR" altLang="en-US" dirty="0"/>
              <a:t>접착리본을 </a:t>
            </a:r>
            <a:r>
              <a:rPr lang="ko-KR" altLang="en-US" dirty="0" err="1"/>
              <a:t>중심쪽으로</a:t>
            </a:r>
            <a:r>
              <a:rPr lang="ko-KR" altLang="en-US" dirty="0"/>
              <a:t> 베이스에 붙여준다</a:t>
            </a:r>
            <a:endParaRPr lang="en-US" altLang="ko-KR" dirty="0"/>
          </a:p>
          <a:p>
            <a:r>
              <a:rPr lang="ko-KR" altLang="en-US" dirty="0"/>
              <a:t>리본중심에 </a:t>
            </a:r>
            <a:r>
              <a:rPr lang="ko-KR" altLang="en-US" dirty="0" err="1"/>
              <a:t>글루를</a:t>
            </a:r>
            <a:r>
              <a:rPr lang="ko-KR" altLang="en-US" dirty="0"/>
              <a:t> 발라 고무줄을 붙여주고 마무리 리본을 </a:t>
            </a:r>
            <a:r>
              <a:rPr lang="ko-KR" altLang="en-US" dirty="0" err="1"/>
              <a:t>돌려감아</a:t>
            </a:r>
            <a:r>
              <a:rPr lang="ko-KR" altLang="en-US" dirty="0"/>
              <a:t> 남은 부분은 잘라내고 </a:t>
            </a:r>
            <a:r>
              <a:rPr lang="ko-KR" altLang="en-US" dirty="0" err="1"/>
              <a:t>글루로</a:t>
            </a:r>
            <a:r>
              <a:rPr lang="ko-KR" altLang="en-US" dirty="0"/>
              <a:t> 마무리한다</a:t>
            </a:r>
            <a:endParaRPr lang="en-US" altLang="ko-KR" dirty="0"/>
          </a:p>
          <a:p>
            <a:r>
              <a:rPr lang="ko-KR" altLang="en-US" dirty="0" err="1"/>
              <a:t>핸드메이드</a:t>
            </a:r>
            <a:r>
              <a:rPr lang="ko-KR" altLang="en-US" dirty="0"/>
              <a:t> 라벨로 접착부분을 가려 붙여준다</a:t>
            </a:r>
            <a:endParaRPr lang="en-US" altLang="ko-KR" dirty="0"/>
          </a:p>
          <a:p>
            <a:r>
              <a:rPr lang="ko-KR" altLang="en-US" dirty="0"/>
              <a:t>가죽라벨에 </a:t>
            </a:r>
            <a:r>
              <a:rPr lang="ko-KR" altLang="en-US" dirty="0" err="1"/>
              <a:t>글루를</a:t>
            </a:r>
            <a:r>
              <a:rPr lang="ko-KR" altLang="en-US" dirty="0"/>
              <a:t> 발라 리본 오른쪽 하단에 붙여준다</a:t>
            </a:r>
            <a:endParaRPr lang="en-US" altLang="ko-KR" dirty="0"/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8429636-C09E-4A6C-8BF7-E5697BF80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535BA-8F02-4DA4-A8C7-32C2D9225147}" type="datetime1">
              <a:rPr lang="ko-KR" altLang="en-US" smtClean="0"/>
              <a:t>2020-11-09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5770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73472E3-BA70-4053-86FD-21656AE31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제 </a:t>
            </a:r>
            <a:r>
              <a:rPr lang="en-US" altLang="ko-KR" dirty="0"/>
              <a:t>2 </a:t>
            </a:r>
            <a:r>
              <a:rPr lang="ko-KR" altLang="en-US" dirty="0"/>
              <a:t>강  </a:t>
            </a:r>
            <a:r>
              <a:rPr lang="ko-KR" altLang="en-US" dirty="0" err="1"/>
              <a:t>더블보우</a:t>
            </a:r>
            <a:r>
              <a:rPr lang="en-US" altLang="ko-KR" dirty="0"/>
              <a:t>, N</a:t>
            </a:r>
            <a:r>
              <a:rPr lang="ko-KR" altLang="en-US" dirty="0"/>
              <a:t>보우 만들기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0149F3F-5C42-4CD4-B136-28716FD95F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우리가 </a:t>
            </a:r>
            <a:r>
              <a:rPr lang="ko-KR" altLang="en-US" dirty="0" err="1"/>
              <a:t>리본하면</a:t>
            </a:r>
            <a:r>
              <a:rPr lang="ko-KR" altLang="en-US" dirty="0"/>
              <a:t> 떠올리는 리본의 모양이며</a:t>
            </a:r>
            <a:r>
              <a:rPr lang="en-US" altLang="ko-KR" dirty="0"/>
              <a:t>, </a:t>
            </a:r>
            <a:r>
              <a:rPr lang="ko-KR" altLang="en-US" dirty="0" err="1"/>
              <a:t>싱글보우를</a:t>
            </a:r>
            <a:r>
              <a:rPr lang="ko-KR" altLang="en-US" dirty="0"/>
              <a:t> 활용하여 더욱 풍성한 </a:t>
            </a:r>
            <a:r>
              <a:rPr lang="ko-KR" altLang="en-US" dirty="0" err="1"/>
              <a:t>더블보우를</a:t>
            </a:r>
            <a:r>
              <a:rPr lang="ko-KR" altLang="en-US" dirty="0"/>
              <a:t> 만들어봅니다</a:t>
            </a:r>
            <a:endParaRPr lang="en-US" altLang="ko-KR" dirty="0"/>
          </a:p>
          <a:p>
            <a:r>
              <a:rPr lang="ko-KR" altLang="en-US" dirty="0" err="1"/>
              <a:t>더블보우를</a:t>
            </a:r>
            <a:r>
              <a:rPr lang="ko-KR" altLang="en-US" dirty="0"/>
              <a:t> 활용하여 옷의 코사지나 선물상자의 </a:t>
            </a:r>
            <a:r>
              <a:rPr lang="ko-KR" altLang="en-US" dirty="0" err="1"/>
              <a:t>포장등</a:t>
            </a:r>
            <a:r>
              <a:rPr lang="en-US" altLang="ko-KR" dirty="0"/>
              <a:t>, </a:t>
            </a:r>
            <a:r>
              <a:rPr lang="ko-KR" altLang="en-US" dirty="0"/>
              <a:t>다양한 활용이 가능한 기법입니다</a:t>
            </a:r>
            <a:endParaRPr lang="en-US" altLang="ko-KR" dirty="0"/>
          </a:p>
          <a:p>
            <a:r>
              <a:rPr lang="en-US" altLang="ko-KR" dirty="0"/>
              <a:t>N</a:t>
            </a:r>
            <a:r>
              <a:rPr lang="ko-KR" altLang="en-US" dirty="0"/>
              <a:t>보우는 심플하면서도 리본의 모양을 잘 </a:t>
            </a:r>
            <a:r>
              <a:rPr lang="ko-KR" altLang="en-US" dirty="0" err="1"/>
              <a:t>살릴수</a:t>
            </a:r>
            <a:r>
              <a:rPr lang="ko-KR" altLang="en-US" dirty="0"/>
              <a:t> 있는 기법입니다</a:t>
            </a:r>
            <a:endParaRPr lang="en-US" altLang="ko-KR" dirty="0"/>
          </a:p>
          <a:p>
            <a:pPr marL="0" indent="0">
              <a:buNone/>
            </a:pPr>
            <a:r>
              <a:rPr lang="en-US" altLang="ko-KR" dirty="0"/>
              <a:t>  </a:t>
            </a:r>
          </a:p>
          <a:p>
            <a:pPr marL="0" indent="0">
              <a:buNone/>
            </a:pPr>
            <a:r>
              <a:rPr lang="en-US" altLang="ko-KR" dirty="0"/>
              <a:t>   2</a:t>
            </a:r>
            <a:r>
              <a:rPr lang="ko-KR" altLang="en-US" dirty="0" err="1"/>
              <a:t>강커리큘럼</a:t>
            </a:r>
            <a:r>
              <a:rPr lang="ko-KR" altLang="en-US" dirty="0"/>
              <a:t> 목차</a:t>
            </a:r>
            <a:endParaRPr lang="en-US" altLang="ko-KR" dirty="0"/>
          </a:p>
          <a:p>
            <a:pPr marL="0" indent="0">
              <a:buNone/>
            </a:pPr>
            <a:r>
              <a:rPr lang="en-US" altLang="ko-KR" dirty="0"/>
              <a:t>   1, </a:t>
            </a:r>
            <a:r>
              <a:rPr lang="ko-KR" altLang="en-US" dirty="0" err="1"/>
              <a:t>더블보우</a:t>
            </a:r>
            <a:r>
              <a:rPr lang="ko-KR" altLang="en-US" dirty="0"/>
              <a:t> 머리핀</a:t>
            </a:r>
            <a:endParaRPr lang="en-US" altLang="ko-KR" dirty="0"/>
          </a:p>
          <a:p>
            <a:pPr marL="0" indent="0">
              <a:buNone/>
            </a:pPr>
            <a:r>
              <a:rPr lang="en-US" altLang="ko-KR" dirty="0"/>
              <a:t>   2, N</a:t>
            </a:r>
            <a:r>
              <a:rPr lang="ko-KR" altLang="en-US" dirty="0"/>
              <a:t>보우머리핀</a:t>
            </a:r>
            <a:endParaRPr lang="en-US" altLang="ko-KR" dirty="0"/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r>
              <a:rPr lang="en-US" altLang="ko-KR" dirty="0"/>
              <a:t>   </a:t>
            </a:r>
            <a:r>
              <a:rPr lang="en-US" altLang="ko-KR" b="1" dirty="0">
                <a:solidFill>
                  <a:srgbClr val="FF0000"/>
                </a:solidFill>
              </a:rPr>
              <a:t>2</a:t>
            </a:r>
            <a:r>
              <a:rPr lang="ko-KR" altLang="en-US" b="1" dirty="0">
                <a:solidFill>
                  <a:srgbClr val="FF0000"/>
                </a:solidFill>
              </a:rPr>
              <a:t>강 </a:t>
            </a:r>
            <a:r>
              <a:rPr lang="en-US" altLang="ko-KR" b="1" dirty="0">
                <a:solidFill>
                  <a:srgbClr val="FF0000"/>
                </a:solidFill>
              </a:rPr>
              <a:t>2</a:t>
            </a:r>
            <a:r>
              <a:rPr lang="ko-KR" altLang="en-US" b="1" dirty="0">
                <a:solidFill>
                  <a:srgbClr val="FF0000"/>
                </a:solidFill>
              </a:rPr>
              <a:t>가지 기법과 리본 완성 </a:t>
            </a:r>
            <a:r>
              <a:rPr lang="en-US" altLang="ko-KR" b="1" dirty="0">
                <a:solidFill>
                  <a:srgbClr val="FF0000"/>
                </a:solidFill>
              </a:rPr>
              <a:t>( </a:t>
            </a:r>
            <a:r>
              <a:rPr lang="ko-KR" altLang="en-US" b="1" dirty="0">
                <a:solidFill>
                  <a:srgbClr val="FF0000"/>
                </a:solidFill>
              </a:rPr>
              <a:t>재료비 </a:t>
            </a:r>
            <a:r>
              <a:rPr lang="en-US" altLang="ko-KR" b="1" dirty="0">
                <a:solidFill>
                  <a:srgbClr val="FF0000"/>
                </a:solidFill>
              </a:rPr>
              <a:t>8600</a:t>
            </a:r>
            <a:r>
              <a:rPr lang="ko-KR" altLang="en-US" b="1" dirty="0">
                <a:solidFill>
                  <a:srgbClr val="FF0000"/>
                </a:solidFill>
              </a:rPr>
              <a:t>원</a:t>
            </a:r>
            <a:r>
              <a:rPr lang="en-US" altLang="ko-KR" b="1" dirty="0">
                <a:solidFill>
                  <a:srgbClr val="FF0000"/>
                </a:solidFill>
              </a:rPr>
              <a:t>)</a:t>
            </a:r>
          </a:p>
          <a:p>
            <a:pPr marL="0" indent="0">
              <a:buNone/>
            </a:pPr>
            <a:endParaRPr lang="en-US" altLang="ko-KR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altLang="ko-KR" dirty="0"/>
          </a:p>
          <a:p>
            <a:endParaRPr lang="ko-KR" altLang="en-US" dirty="0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69527B7-B26A-4BAE-9384-1D7539C77C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535BA-8F02-4DA4-A8C7-32C2D9225147}" type="datetime1">
              <a:rPr lang="ko-KR" altLang="en-US" smtClean="0"/>
              <a:t>2020-11-09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911085"/>
      </p:ext>
    </p:extLst>
  </p:cSld>
  <p:clrMapOvr>
    <a:masterClrMapping/>
  </p:clrMapOvr>
</p:sld>
</file>

<file path=ppt/theme/theme1.xml><?xml version="1.0" encoding="utf-8"?>
<a:theme xmlns:a="http://schemas.openxmlformats.org/drawingml/2006/main" name="배지">
  <a:themeElements>
    <a:clrScheme name="배지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배지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배지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TM10001106[[fn=배지]]</Template>
  <TotalTime>363</TotalTime>
  <Words>1362</Words>
  <Application>Microsoft Office PowerPoint</Application>
  <PresentationFormat>와이드스크린</PresentationFormat>
  <Paragraphs>228</Paragraphs>
  <Slides>22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22</vt:i4>
      </vt:variant>
    </vt:vector>
  </HeadingPairs>
  <TitlesOfParts>
    <vt:vector size="29" baseType="lpstr">
      <vt:lpstr>Malgun Gothic</vt:lpstr>
      <vt:lpstr>Batang</vt:lpstr>
      <vt:lpstr>Arial</vt:lpstr>
      <vt:lpstr>Calibri</vt:lpstr>
      <vt:lpstr>Gill Sans MT</vt:lpstr>
      <vt:lpstr>Impact</vt:lpstr>
      <vt:lpstr>배지</vt:lpstr>
      <vt:lpstr>리본아트  커리큘럼</vt:lpstr>
      <vt:lpstr>목차</vt:lpstr>
      <vt:lpstr>재료비목록</vt:lpstr>
      <vt:lpstr>제 1 강  기본리본 만들기</vt:lpstr>
      <vt:lpstr>1강  리본 집게핀</vt:lpstr>
      <vt:lpstr>1강  리본 집게핀</vt:lpstr>
      <vt:lpstr>1강  리본 머리끈 (응용) </vt:lpstr>
      <vt:lpstr>1강  리본 머리끈 (응용) </vt:lpstr>
      <vt:lpstr>제 2 강  더블보우, N보우 만들기</vt:lpstr>
      <vt:lpstr>2강  더블보우 머리핀</vt:lpstr>
      <vt:lpstr>2강  더블보우 머리핀</vt:lpstr>
      <vt:lpstr>2강  N보우 머리핀</vt:lpstr>
      <vt:lpstr>2강  N보우 머리핀</vt:lpstr>
      <vt:lpstr>제 3 강  8자보우 만들기</vt:lpstr>
      <vt:lpstr>3강  8자보우 머리끈</vt:lpstr>
      <vt:lpstr>3강  8자보우 머리끈</vt:lpstr>
      <vt:lpstr>3강  링트윈 머리핀 (응용)</vt:lpstr>
      <vt:lpstr>3강  링트윈 머리핀 (응용)</vt:lpstr>
      <vt:lpstr>제 4 강  주름잡기 응용편 만들기</vt:lpstr>
      <vt:lpstr>4강  트윈접기 집게핀 (응용)</vt:lpstr>
      <vt:lpstr>4강  트윈접기 집게핀 (응용)</vt:lpstr>
      <vt:lpstr>4강  트위스트 볼륨 헤어핀 (응용)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리본아트 커리큘럼</dc:title>
  <dc:creator>이승미</dc:creator>
  <cp:lastModifiedBy> </cp:lastModifiedBy>
  <cp:revision>23</cp:revision>
  <dcterms:created xsi:type="dcterms:W3CDTF">2020-11-03T01:15:43Z</dcterms:created>
  <dcterms:modified xsi:type="dcterms:W3CDTF">2020-11-09T08:21:57Z</dcterms:modified>
</cp:coreProperties>
</file>